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modernComment_100_0.xml" ContentType="application/vnd.ms-powerpoint.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3E_B1B00FDB.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4F_D9D5E0DA.xml" ContentType="application/vnd.ms-powerpoint.comments+xml"/>
  <Override PartName="/ppt/notesSlides/notesSlide6.xml" ContentType="application/vnd.openxmlformats-officedocument.presentationml.notesSlide+xml"/>
  <Override PartName="/ppt/comments/modernComment_13D_F64FFBA7.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49" r:id="rId5"/>
  </p:sldMasterIdLst>
  <p:notesMasterIdLst>
    <p:notesMasterId r:id="rId15"/>
  </p:notesMasterIdLst>
  <p:sldIdLst>
    <p:sldId id="256" r:id="rId6"/>
    <p:sldId id="336" r:id="rId7"/>
    <p:sldId id="337" r:id="rId8"/>
    <p:sldId id="318" r:id="rId9"/>
    <p:sldId id="334" r:id="rId10"/>
    <p:sldId id="335" r:id="rId11"/>
    <p:sldId id="317" r:id="rId12"/>
    <p:sldId id="329" r:id="rId13"/>
    <p:sldId id="338" r:id="rId14"/>
  </p:sldIdLst>
  <p:sldSz cx="9144000" cy="6858000" type="screen4x3"/>
  <p:notesSz cx="7559675" cy="10691813"/>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S Gothic" pitchFamily="49" charset="-128"/>
        <a:cs typeface="+mn-cs"/>
      </a:defRPr>
    </a:lvl1pPr>
    <a:lvl2pPr marL="742950" indent="-28575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S Gothic" pitchFamily="49" charset="-128"/>
        <a:cs typeface="+mn-cs"/>
      </a:defRPr>
    </a:lvl2pPr>
    <a:lvl3pPr marL="11430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S Gothic" pitchFamily="49" charset="-128"/>
        <a:cs typeface="+mn-cs"/>
      </a:defRPr>
    </a:lvl3pPr>
    <a:lvl4pPr marL="16002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S Gothic" pitchFamily="49" charset="-128"/>
        <a:cs typeface="+mn-cs"/>
      </a:defRPr>
    </a:lvl4pPr>
    <a:lvl5pPr marL="2057400" indent="-228600" algn="l" defTabSz="449263" rtl="0" fontAlgn="base" hangingPunct="0">
      <a:lnSpc>
        <a:spcPct val="93000"/>
      </a:lnSpc>
      <a:spcBef>
        <a:spcPct val="0"/>
      </a:spcBef>
      <a:spcAft>
        <a:spcPct val="0"/>
      </a:spcAft>
      <a:buClr>
        <a:srgbClr val="000000"/>
      </a:buClr>
      <a:buSzPct val="100000"/>
      <a:buFont typeface="Times New Roman" pitchFamily="18" charset="0"/>
      <a:defRPr kern="1200">
        <a:solidFill>
          <a:schemeClr val="tx1"/>
        </a:solidFill>
        <a:latin typeface="Arial" charset="0"/>
        <a:ea typeface="MS Gothic" pitchFamily="49" charset="-128"/>
        <a:cs typeface="+mn-cs"/>
      </a:defRPr>
    </a:lvl5pPr>
    <a:lvl6pPr marL="2286000" algn="l" defTabSz="914400" rtl="0" eaLnBrk="1" latinLnBrk="0" hangingPunct="1">
      <a:defRPr kern="1200">
        <a:solidFill>
          <a:schemeClr val="tx1"/>
        </a:solidFill>
        <a:latin typeface="Arial" charset="0"/>
        <a:ea typeface="MS Gothic" pitchFamily="49" charset="-128"/>
        <a:cs typeface="+mn-cs"/>
      </a:defRPr>
    </a:lvl6pPr>
    <a:lvl7pPr marL="2743200" algn="l" defTabSz="914400" rtl="0" eaLnBrk="1" latinLnBrk="0" hangingPunct="1">
      <a:defRPr kern="1200">
        <a:solidFill>
          <a:schemeClr val="tx1"/>
        </a:solidFill>
        <a:latin typeface="Arial" charset="0"/>
        <a:ea typeface="MS Gothic" pitchFamily="49" charset="-128"/>
        <a:cs typeface="+mn-cs"/>
      </a:defRPr>
    </a:lvl7pPr>
    <a:lvl8pPr marL="3200400" algn="l" defTabSz="914400" rtl="0" eaLnBrk="1" latinLnBrk="0" hangingPunct="1">
      <a:defRPr kern="1200">
        <a:solidFill>
          <a:schemeClr val="tx1"/>
        </a:solidFill>
        <a:latin typeface="Arial" charset="0"/>
        <a:ea typeface="MS Gothic" pitchFamily="49" charset="-128"/>
        <a:cs typeface="+mn-cs"/>
      </a:defRPr>
    </a:lvl8pPr>
    <a:lvl9pPr marL="3657600" algn="l" defTabSz="914400" rtl="0" eaLnBrk="1" latinLnBrk="0" hangingPunct="1">
      <a:defRPr kern="1200">
        <a:solidFill>
          <a:schemeClr val="tx1"/>
        </a:solidFill>
        <a:latin typeface="Arial" charset="0"/>
        <a:ea typeface="MS Gothic"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B4EA27-B43C-F666-439A-C09E669FD762}" name="Marie-Violaine PALCAU" initials="MP" userId="S::marie-violaine.palcau@ffcorientation.fr::a9a17ff9-1e90-41ab-8e6f-5c8a0f784662" providerId="AD"/>
  <p188:author id="{D0CFC1C1-0FD9-1E8F-C7D9-1D4A158B9E52}" name="Pierre DELENNE" initials="PD" userId="S::pierre.delenne@ffcorientation.fr::812d5573-c2cc-4cba-b556-686e40956bf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C7404"/>
    <a:srgbClr val="FF9900"/>
    <a:srgbClr val="00CC00"/>
    <a:srgbClr val="98BF0E"/>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376239-BD93-79ED-8160-7E6758200D6C}" v="43" dt="2026-06-09T06:41:40.45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1555" y="53"/>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CAPBERN" userId="S::patrick.capbern@ffcorientation.fr::56327fd3-a8a7-4ee4-9105-2829056caaef" providerId="AD" clId="Web-{5A376239-BD93-79ED-8160-7E6758200D6C}"/>
    <pc:docChg chg="modSld">
      <pc:chgData name="Patrick CAPBERN" userId="S::patrick.capbern@ffcorientation.fr::56327fd3-a8a7-4ee4-9105-2829056caaef" providerId="AD" clId="Web-{5A376239-BD93-79ED-8160-7E6758200D6C}" dt="2026-06-09T06:41:40.455" v="42" actId="20577"/>
      <pc:docMkLst>
        <pc:docMk/>
      </pc:docMkLst>
      <pc:sldChg chg="modSp">
        <pc:chgData name="Patrick CAPBERN" userId="S::patrick.capbern@ffcorientation.fr::56327fd3-a8a7-4ee4-9105-2829056caaef" providerId="AD" clId="Web-{5A376239-BD93-79ED-8160-7E6758200D6C}" dt="2026-06-09T06:41:40.455" v="42" actId="20577"/>
        <pc:sldMkLst>
          <pc:docMk/>
          <pc:sldMk cId="0" sldId="256"/>
        </pc:sldMkLst>
        <pc:spChg chg="mod">
          <ac:chgData name="Patrick CAPBERN" userId="S::patrick.capbern@ffcorientation.fr::56327fd3-a8a7-4ee4-9105-2829056caaef" providerId="AD" clId="Web-{5A376239-BD93-79ED-8160-7E6758200D6C}" dt="2026-06-09T06:41:40.455" v="42" actId="20577"/>
          <ac:spMkLst>
            <pc:docMk/>
            <pc:sldMk cId="0" sldId="256"/>
            <ac:spMk id="84" creationId="{00000000-0000-0000-0000-000000000000}"/>
          </ac:spMkLst>
        </pc:spChg>
      </pc:sldChg>
    </pc:docChg>
  </pc:docChgLst>
</pc:chgInfo>
</file>

<file path=ppt/comments/modernComment_13D_F64FFBA7.xml><?xml version="1.0" encoding="utf-8"?>
<p188:cmLst xmlns:a="http://schemas.openxmlformats.org/drawingml/2006/main" xmlns:r="http://schemas.openxmlformats.org/officeDocument/2006/relationships" xmlns:p188="http://schemas.microsoft.com/office/powerpoint/2018/8/main">
  <p188:cm id="{F4DBD716-315F-48BD-BD25-7CEE939EFD13}" authorId="{71B4EA27-B43C-F666-439A-C09E669FD762}" created="2026-04-15T07:55:01.380">
    <ac:txMkLst xmlns:ac="http://schemas.microsoft.com/office/drawing/2013/main/command">
      <pc:docMk xmlns:pc="http://schemas.microsoft.com/office/powerpoint/2013/main/command"/>
      <pc:sldMk xmlns:pc="http://schemas.microsoft.com/office/powerpoint/2013/main/command" cId="4132436903" sldId="317"/>
      <ac:spMk id="17411" creationId="{00000000-0000-0000-0000-000000000000}"/>
      <ac:txMk cp="223" len="8">
        <ac:context len="688" hash="3279568399"/>
      </ac:txMk>
    </ac:txMkLst>
    <p188:pos x="4207565" y="2300198"/>
    <p188:txBody>
      <a:bodyPr/>
      <a:lstStyle/>
      <a:p>
        <a:r>
          <a:rPr lang="fr-FR"/>
          <a:t>peut-être préciser : fléchage des parkings gérés par des bénévoles. = pas de parkings "sauvages"</a:t>
        </a:r>
      </a:p>
    </p188:txBody>
  </p188:cm>
  <p188:cm id="{08DCA66D-300C-4A65-9B2D-87E40CBC0A57}" authorId="{71B4EA27-B43C-F666-439A-C09E669FD762}" created="2026-04-15T07:58:54.801">
    <ac:txMkLst xmlns:ac="http://schemas.microsoft.com/office/drawing/2013/main/command">
      <pc:docMk xmlns:pc="http://schemas.microsoft.com/office/powerpoint/2013/main/command"/>
      <pc:sldMk xmlns:pc="http://schemas.microsoft.com/office/powerpoint/2013/main/command" cId="4132436903" sldId="317"/>
      <ac:spMk id="17411" creationId="{00000000-0000-0000-0000-000000000000}"/>
      <ac:txMk cp="287" len="3">
        <ac:context len="688" hash="3279568399"/>
      </ac:txMk>
    </ac:txMkLst>
    <p188:pos x="4160236" y="3104795"/>
    <p188:txBody>
      <a:bodyPr/>
      <a:lstStyle/>
      <a:p>
        <a:r>
          <a:rPr lang="fr-FR"/>
          <a:t>mentionner peut-être sur Arena point d'eau (rampe à eau, citerne ) </a:t>
        </a:r>
      </a:p>
    </p188:txBody>
  </p188:cm>
</p188:cmLst>
</file>

<file path=ppt/comments/modernComment_13E_B1B00FDB.xml><?xml version="1.0" encoding="utf-8"?>
<p188:cmLst xmlns:a="http://schemas.openxmlformats.org/drawingml/2006/main" xmlns:r="http://schemas.openxmlformats.org/officeDocument/2006/relationships" xmlns:p188="http://schemas.microsoft.com/office/powerpoint/2018/8/main">
  <p188:cm id="{8BF5FCD9-CFF4-408C-9596-EEEC2F7811AC}" authorId="{D0CFC1C1-0FD9-1E8F-C7D9-1D4A158B9E52}" created="2026-04-17T16:54:28.896">
    <ac:deMkLst xmlns:ac="http://schemas.microsoft.com/office/drawing/2013/main/command">
      <pc:docMk xmlns:pc="http://schemas.microsoft.com/office/powerpoint/2013/main/command"/>
      <pc:sldMk xmlns:pc="http://schemas.microsoft.com/office/powerpoint/2013/main/command" cId="2981105627" sldId="318"/>
      <ac:spMk id="17411" creationId="{0F089740-BEC2-3841-1CD4-0FFEF6592C67}"/>
    </ac:deMkLst>
    <p188:txBody>
      <a:bodyPr/>
      <a:lstStyle/>
      <a:p>
        <a:r>
          <a:rPr lang="en-US"/>
          <a:t>(proprietaires, gestionnaires, animateurs Natura 2000, autres usagers (chasseurs, eleveurs, ...)</a:t>
        </a:r>
      </a:p>
    </p188:txBody>
  </p188:cm>
</p188:cmLst>
</file>

<file path=ppt/comments/modernComment_14F_D9D5E0DA.xml><?xml version="1.0" encoding="utf-8"?>
<p188:cmLst xmlns:a="http://schemas.openxmlformats.org/drawingml/2006/main" xmlns:r="http://schemas.openxmlformats.org/officeDocument/2006/relationships" xmlns:p188="http://schemas.microsoft.com/office/powerpoint/2018/8/main">
  <p188:cm id="{2CD42EFC-F6FD-4324-BD95-3717F396C02B}" authorId="{71B4EA27-B43C-F666-439A-C09E669FD762}" created="2026-04-15T08:08:40.669">
    <ac:txMkLst xmlns:ac="http://schemas.microsoft.com/office/drawing/2013/main/command">
      <pc:docMk xmlns:pc="http://schemas.microsoft.com/office/powerpoint/2013/main/command"/>
      <pc:sldMk xmlns:pc="http://schemas.microsoft.com/office/powerpoint/2013/main/command" cId="3654672602" sldId="335"/>
      <ac:spMk id="17411" creationId="{5E94DCFF-1C4E-8475-3FC5-7D60C8C83444}"/>
      <ac:txMk cp="252" len="18">
        <ac:context len="807" hash="3466189807"/>
      </ac:txMk>
    </ac:txMkLst>
    <p188:pos x="2200807" y="2300198"/>
    <p188:txBody>
      <a:bodyPr/>
      <a:lstStyle/>
      <a:p>
        <a:r>
          <a:rPr lang="fr-FR"/>
          <a:t>autre alinéa: nombre de CO très limité  sur une même zone par an: compétitions nationale: zone interdite 2 ans avant l'évènement. Compétitions locales (entre 80 et 250 coureurs) 1 par an, Entraînements 10 à 40 coureurs : 1 à 2 fois /an ? chiffres à revoir ensemble ? </a:t>
        </a:r>
      </a:p>
    </p188:txBody>
  </p188:cm>
</p188:cmLst>
</file>

<file path=ppt/comments/modernComment_100_0.xml><?xml version="1.0" encoding="utf-8"?>
<p188:cmLst xmlns:a="http://schemas.openxmlformats.org/drawingml/2006/main" xmlns:r="http://schemas.openxmlformats.org/officeDocument/2006/relationships" xmlns:p188="http://schemas.microsoft.com/office/powerpoint/2018/8/main">
  <p188:cm id="{F600E104-1889-483E-83E9-865454CF04CF}" authorId="{D0CFC1C1-0FD9-1E8F-C7D9-1D4A158B9E52}" created="2026-04-17T16:58:25.792">
    <ac:deMkLst xmlns:ac="http://schemas.microsoft.com/office/drawing/2013/main/command">
      <pc:docMk xmlns:pc="http://schemas.microsoft.com/office/powerpoint/2013/main/command"/>
      <pc:sldMk xmlns:pc="http://schemas.microsoft.com/office/powerpoint/2013/main/command" cId="0" sldId="256"/>
      <ac:spMk id="84" creationId="{00000000-0000-0000-0000-000000000000}"/>
    </ac:deMkLst>
    <p188:txBody>
      <a:bodyPr/>
      <a:lstStyle/>
      <a:p>
        <a:r>
          <a:rPr lang="en-US"/>
          <a:t>et recommandations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1"/>
          <p:cNvSpPr>
            <a:spLocks noGrp="1" noRot="1" noChangeAspect="1" noChangeArrowheads="1"/>
          </p:cNvSpPr>
          <p:nvPr>
            <p:ph type="sldImg"/>
          </p:nvPr>
        </p:nvSpPr>
        <p:spPr bwMode="auto">
          <a:xfrm>
            <a:off x="1106488" y="812800"/>
            <a:ext cx="5343525" cy="4006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4" name="Rectangle 2"/>
          <p:cNvSpPr>
            <a:spLocks noGrp="1" noChangeArrowheads="1"/>
          </p:cNvSpPr>
          <p:nvPr>
            <p:ph type="body"/>
          </p:nvPr>
        </p:nvSpPr>
        <p:spPr bwMode="auto">
          <a:xfrm>
            <a:off x="755650" y="5078413"/>
            <a:ext cx="6046788" cy="4810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fr-FR" altLang="fr-FR" noProof="0"/>
          </a:p>
        </p:txBody>
      </p:sp>
      <p:sp>
        <p:nvSpPr>
          <p:cNvPr id="3075" name="Rectangle 3"/>
          <p:cNvSpPr>
            <a:spLocks noGrp="1" noChangeArrowheads="1"/>
          </p:cNvSpPr>
          <p:nvPr>
            <p:ph type="hdr"/>
          </p:nvPr>
        </p:nvSpPr>
        <p:spPr bwMode="auto">
          <a:xfrm>
            <a:off x="0"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itchFamily="18" charset="0"/>
              </a:defRPr>
            </a:lvl1pPr>
          </a:lstStyle>
          <a:p>
            <a:pPr>
              <a:defRPr/>
            </a:pPr>
            <a:endParaRPr lang="fr-FR" altLang="fr-FR"/>
          </a:p>
        </p:txBody>
      </p:sp>
      <p:sp>
        <p:nvSpPr>
          <p:cNvPr id="3076" name="Rectangle 4"/>
          <p:cNvSpPr>
            <a:spLocks noGrp="1" noChangeArrowheads="1"/>
          </p:cNvSpPr>
          <p:nvPr>
            <p:ph type="dt"/>
          </p:nvPr>
        </p:nvSpPr>
        <p:spPr bwMode="auto">
          <a:xfrm>
            <a:off x="4278313" y="0"/>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itchFamily="18" charset="0"/>
              </a:defRPr>
            </a:lvl1pPr>
          </a:lstStyle>
          <a:p>
            <a:pPr>
              <a:defRPr/>
            </a:pPr>
            <a:endParaRPr lang="fr-FR" altLang="fr-FR"/>
          </a:p>
        </p:txBody>
      </p:sp>
      <p:sp>
        <p:nvSpPr>
          <p:cNvPr id="3077" name="Rectangle 5"/>
          <p:cNvSpPr>
            <a:spLocks noGrp="1" noChangeArrowheads="1"/>
          </p:cNvSpPr>
          <p:nvPr>
            <p:ph type="ftr"/>
          </p:nvPr>
        </p:nvSpPr>
        <p:spPr bwMode="auto">
          <a:xfrm>
            <a:off x="0"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nSpc>
                <a:spcPct val="95000"/>
              </a:lnSpc>
              <a:tabLst>
                <a:tab pos="723900" algn="l"/>
                <a:tab pos="1447800" algn="l"/>
                <a:tab pos="2171700" algn="l"/>
                <a:tab pos="2895600" algn="l"/>
              </a:tabLst>
              <a:defRPr sz="1400">
                <a:solidFill>
                  <a:srgbClr val="000000"/>
                </a:solidFill>
                <a:latin typeface="Times New Roman" pitchFamily="18" charset="0"/>
              </a:defRPr>
            </a:lvl1pPr>
          </a:lstStyle>
          <a:p>
            <a:pPr>
              <a:defRPr/>
            </a:pPr>
            <a:endParaRPr lang="fr-FR" altLang="fr-FR"/>
          </a:p>
        </p:txBody>
      </p:sp>
      <p:sp>
        <p:nvSpPr>
          <p:cNvPr id="3078" name="Rectangle 6"/>
          <p:cNvSpPr>
            <a:spLocks noGrp="1" noChangeArrowheads="1"/>
          </p:cNvSpPr>
          <p:nvPr>
            <p:ph type="sldNum"/>
          </p:nvPr>
        </p:nvSpPr>
        <p:spPr bwMode="auto">
          <a:xfrm>
            <a:off x="4278313" y="10156825"/>
            <a:ext cx="32797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lnSpc>
                <a:spcPct val="95000"/>
              </a:lnSpc>
              <a:tabLst>
                <a:tab pos="723900" algn="l"/>
                <a:tab pos="1447800" algn="l"/>
                <a:tab pos="2171700" algn="l"/>
                <a:tab pos="2895600" algn="l"/>
              </a:tabLst>
              <a:defRPr sz="1400">
                <a:solidFill>
                  <a:srgbClr val="000000"/>
                </a:solidFill>
                <a:latin typeface="Times New Roman" pitchFamily="18" charset="0"/>
              </a:defRPr>
            </a:lvl1pPr>
          </a:lstStyle>
          <a:p>
            <a:pPr>
              <a:defRPr/>
            </a:pPr>
            <a:fld id="{3F4E95E6-15B0-4577-BF1E-216DBB68B251}" type="slidenum">
              <a:rPr lang="fr-FR" altLang="fr-FR"/>
              <a:pPr>
                <a:defRPr/>
              </a:pPr>
              <a:t>‹#›</a:t>
            </a:fld>
            <a:endParaRPr lang="fr-FR" altLang="fr-FR"/>
          </a:p>
        </p:txBody>
      </p:sp>
    </p:spTree>
    <p:extLst>
      <p:ext uri="{BB962C8B-B14F-4D97-AF65-F5344CB8AC3E}">
        <p14:creationId xmlns:p14="http://schemas.microsoft.com/office/powerpoint/2010/main" val="2390633582"/>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8500C54-DB96-7737-A65C-0AB0B0809C6B}"/>
            </a:ext>
          </a:extLst>
        </p:cNvPr>
        <p:cNvGrpSpPr/>
        <p:nvPr/>
      </p:nvGrpSpPr>
      <p:grpSpPr>
        <a:xfrm>
          <a:off x="0" y="0"/>
          <a:ext cx="0" cy="0"/>
          <a:chOff x="0" y="0"/>
          <a:chExt cx="0" cy="0"/>
        </a:xfrm>
      </p:grpSpPr>
      <p:sp>
        <p:nvSpPr>
          <p:cNvPr id="34818" name="Rectangle 6">
            <a:extLst>
              <a:ext uri="{FF2B5EF4-FFF2-40B4-BE49-F238E27FC236}">
                <a16:creationId xmlns:a16="http://schemas.microsoft.com/office/drawing/2014/main" id="{3719634F-3774-19A9-F95F-ACA3E0AB2BB6}"/>
              </a:ext>
            </a:extLst>
          </p:cNvPr>
          <p:cNvSpPr>
            <a:spLocks noGrp="1" noChangeArrowheads="1"/>
          </p:cNvSpPr>
          <p:nvPr>
            <p:ph type="sldNum" sz="quarter"/>
          </p:nvPr>
        </p:nvSpPr>
        <p:spPr>
          <a:noFill/>
        </p:spPr>
        <p:txBody>
          <a:bodyPr/>
          <a:lstStyle>
            <a:lvl1pPr eaLnBrk="0">
              <a:tabLst>
                <a:tab pos="723900" algn="l"/>
                <a:tab pos="1447800" algn="l"/>
                <a:tab pos="2171700" algn="l"/>
                <a:tab pos="2895600" algn="l"/>
              </a:tabLst>
              <a:defRPr>
                <a:solidFill>
                  <a:schemeClr val="tx1"/>
                </a:solidFill>
                <a:latin typeface="Arial" charset="0"/>
                <a:ea typeface="MS Gothic" pitchFamily="49" charset="-128"/>
              </a:defRPr>
            </a:lvl1pPr>
            <a:lvl2pPr eaLnBrk="0">
              <a:tabLst>
                <a:tab pos="723900" algn="l"/>
                <a:tab pos="1447800" algn="l"/>
                <a:tab pos="2171700" algn="l"/>
                <a:tab pos="2895600" algn="l"/>
              </a:tabLst>
              <a:defRPr>
                <a:solidFill>
                  <a:schemeClr val="tx1"/>
                </a:solidFill>
                <a:latin typeface="Arial" charset="0"/>
                <a:ea typeface="MS Gothic" pitchFamily="49" charset="-128"/>
              </a:defRPr>
            </a:lvl2pPr>
            <a:lvl3pPr eaLnBrk="0">
              <a:tabLst>
                <a:tab pos="723900" algn="l"/>
                <a:tab pos="1447800" algn="l"/>
                <a:tab pos="2171700" algn="l"/>
                <a:tab pos="2895600" algn="l"/>
              </a:tabLst>
              <a:defRPr>
                <a:solidFill>
                  <a:schemeClr val="tx1"/>
                </a:solidFill>
                <a:latin typeface="Arial" charset="0"/>
                <a:ea typeface="MS Gothic" pitchFamily="49" charset="-128"/>
              </a:defRPr>
            </a:lvl3pPr>
            <a:lvl4pPr eaLnBrk="0">
              <a:tabLst>
                <a:tab pos="723900" algn="l"/>
                <a:tab pos="1447800" algn="l"/>
                <a:tab pos="2171700" algn="l"/>
                <a:tab pos="2895600" algn="l"/>
              </a:tabLst>
              <a:defRPr>
                <a:solidFill>
                  <a:schemeClr val="tx1"/>
                </a:solidFill>
                <a:latin typeface="Arial" charset="0"/>
                <a:ea typeface="MS Gothic" pitchFamily="49" charset="-128"/>
              </a:defRPr>
            </a:lvl4pPr>
            <a:lvl5pPr eaLnBrk="0">
              <a:tabLst>
                <a:tab pos="723900" algn="l"/>
                <a:tab pos="1447800" algn="l"/>
                <a:tab pos="2171700" algn="l"/>
                <a:tab pos="28956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9pPr>
          </a:lstStyle>
          <a:p>
            <a:pPr eaLnBrk="1"/>
            <a:fld id="{C6EC10CC-7DC6-4E67-B331-ECB2DA53D15A}" type="slidenum">
              <a:rPr lang="fr-FR" altLang="fr-FR" smtClean="0">
                <a:solidFill>
                  <a:srgbClr val="000000"/>
                </a:solidFill>
                <a:latin typeface="Times New Roman" pitchFamily="18" charset="0"/>
              </a:rPr>
              <a:pPr eaLnBrk="1"/>
              <a:t>2</a:t>
            </a:fld>
            <a:endParaRPr lang="fr-FR" altLang="fr-FR">
              <a:solidFill>
                <a:srgbClr val="000000"/>
              </a:solidFill>
              <a:latin typeface="Times New Roman" pitchFamily="18" charset="0"/>
            </a:endParaRPr>
          </a:p>
        </p:txBody>
      </p:sp>
      <p:sp>
        <p:nvSpPr>
          <p:cNvPr id="34819" name="Rectangle 2">
            <a:extLst>
              <a:ext uri="{FF2B5EF4-FFF2-40B4-BE49-F238E27FC236}">
                <a16:creationId xmlns:a16="http://schemas.microsoft.com/office/drawing/2014/main" id="{FDA21BF9-7F7B-06FA-85F1-CBAEC70D663A}"/>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3">
            <a:extLst>
              <a:ext uri="{FF2B5EF4-FFF2-40B4-BE49-F238E27FC236}">
                <a16:creationId xmlns:a16="http://schemas.microsoft.com/office/drawing/2014/main" id="{C78B8522-3691-4DE5-5D5E-F00E122ED639}"/>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640049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EC238C8-24E8-F927-63C6-9FEFEFCAF81F}"/>
            </a:ext>
          </a:extLst>
        </p:cNvPr>
        <p:cNvGrpSpPr/>
        <p:nvPr/>
      </p:nvGrpSpPr>
      <p:grpSpPr>
        <a:xfrm>
          <a:off x="0" y="0"/>
          <a:ext cx="0" cy="0"/>
          <a:chOff x="0" y="0"/>
          <a:chExt cx="0" cy="0"/>
        </a:xfrm>
      </p:grpSpPr>
      <p:sp>
        <p:nvSpPr>
          <p:cNvPr id="34818" name="Rectangle 6">
            <a:extLst>
              <a:ext uri="{FF2B5EF4-FFF2-40B4-BE49-F238E27FC236}">
                <a16:creationId xmlns:a16="http://schemas.microsoft.com/office/drawing/2014/main" id="{BF350538-93A4-E583-A486-F867AD1DD53D}"/>
              </a:ext>
            </a:extLst>
          </p:cNvPr>
          <p:cNvSpPr>
            <a:spLocks noGrp="1" noChangeArrowheads="1"/>
          </p:cNvSpPr>
          <p:nvPr>
            <p:ph type="sldNum" sz="quarter"/>
          </p:nvPr>
        </p:nvSpPr>
        <p:spPr>
          <a:noFill/>
        </p:spPr>
        <p:txBody>
          <a:bodyPr/>
          <a:lstStyle>
            <a:lvl1pPr eaLnBrk="0">
              <a:tabLst>
                <a:tab pos="723900" algn="l"/>
                <a:tab pos="1447800" algn="l"/>
                <a:tab pos="2171700" algn="l"/>
                <a:tab pos="2895600" algn="l"/>
              </a:tabLst>
              <a:defRPr>
                <a:solidFill>
                  <a:schemeClr val="tx1"/>
                </a:solidFill>
                <a:latin typeface="Arial" charset="0"/>
                <a:ea typeface="MS Gothic" pitchFamily="49" charset="-128"/>
              </a:defRPr>
            </a:lvl1pPr>
            <a:lvl2pPr eaLnBrk="0">
              <a:tabLst>
                <a:tab pos="723900" algn="l"/>
                <a:tab pos="1447800" algn="l"/>
                <a:tab pos="2171700" algn="l"/>
                <a:tab pos="2895600" algn="l"/>
              </a:tabLst>
              <a:defRPr>
                <a:solidFill>
                  <a:schemeClr val="tx1"/>
                </a:solidFill>
                <a:latin typeface="Arial" charset="0"/>
                <a:ea typeface="MS Gothic" pitchFamily="49" charset="-128"/>
              </a:defRPr>
            </a:lvl2pPr>
            <a:lvl3pPr eaLnBrk="0">
              <a:tabLst>
                <a:tab pos="723900" algn="l"/>
                <a:tab pos="1447800" algn="l"/>
                <a:tab pos="2171700" algn="l"/>
                <a:tab pos="2895600" algn="l"/>
              </a:tabLst>
              <a:defRPr>
                <a:solidFill>
                  <a:schemeClr val="tx1"/>
                </a:solidFill>
                <a:latin typeface="Arial" charset="0"/>
                <a:ea typeface="MS Gothic" pitchFamily="49" charset="-128"/>
              </a:defRPr>
            </a:lvl3pPr>
            <a:lvl4pPr eaLnBrk="0">
              <a:tabLst>
                <a:tab pos="723900" algn="l"/>
                <a:tab pos="1447800" algn="l"/>
                <a:tab pos="2171700" algn="l"/>
                <a:tab pos="2895600" algn="l"/>
              </a:tabLst>
              <a:defRPr>
                <a:solidFill>
                  <a:schemeClr val="tx1"/>
                </a:solidFill>
                <a:latin typeface="Arial" charset="0"/>
                <a:ea typeface="MS Gothic" pitchFamily="49" charset="-128"/>
              </a:defRPr>
            </a:lvl4pPr>
            <a:lvl5pPr eaLnBrk="0">
              <a:tabLst>
                <a:tab pos="723900" algn="l"/>
                <a:tab pos="1447800" algn="l"/>
                <a:tab pos="2171700" algn="l"/>
                <a:tab pos="28956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9pPr>
          </a:lstStyle>
          <a:p>
            <a:pPr eaLnBrk="1"/>
            <a:fld id="{C6EC10CC-7DC6-4E67-B331-ECB2DA53D15A}" type="slidenum">
              <a:rPr lang="fr-FR" altLang="fr-FR" smtClean="0">
                <a:solidFill>
                  <a:srgbClr val="000000"/>
                </a:solidFill>
                <a:latin typeface="Times New Roman" pitchFamily="18" charset="0"/>
              </a:rPr>
              <a:pPr eaLnBrk="1"/>
              <a:t>3</a:t>
            </a:fld>
            <a:endParaRPr lang="fr-FR" altLang="fr-FR">
              <a:solidFill>
                <a:srgbClr val="000000"/>
              </a:solidFill>
              <a:latin typeface="Times New Roman" pitchFamily="18" charset="0"/>
            </a:endParaRPr>
          </a:p>
        </p:txBody>
      </p:sp>
      <p:sp>
        <p:nvSpPr>
          <p:cNvPr id="34819" name="Rectangle 2">
            <a:extLst>
              <a:ext uri="{FF2B5EF4-FFF2-40B4-BE49-F238E27FC236}">
                <a16:creationId xmlns:a16="http://schemas.microsoft.com/office/drawing/2014/main" id="{F316865C-3B99-3350-3100-A2C7842FC0B7}"/>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3">
            <a:extLst>
              <a:ext uri="{FF2B5EF4-FFF2-40B4-BE49-F238E27FC236}">
                <a16:creationId xmlns:a16="http://schemas.microsoft.com/office/drawing/2014/main" id="{E141FF63-DED0-C63E-811F-0DAC7E6EDF69}"/>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41490624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A234C19-43B2-F8AB-2A0C-9F2B53E59CC5}"/>
            </a:ext>
          </a:extLst>
        </p:cNvPr>
        <p:cNvGrpSpPr/>
        <p:nvPr/>
      </p:nvGrpSpPr>
      <p:grpSpPr>
        <a:xfrm>
          <a:off x="0" y="0"/>
          <a:ext cx="0" cy="0"/>
          <a:chOff x="0" y="0"/>
          <a:chExt cx="0" cy="0"/>
        </a:xfrm>
      </p:grpSpPr>
      <p:sp>
        <p:nvSpPr>
          <p:cNvPr id="34818" name="Rectangle 6">
            <a:extLst>
              <a:ext uri="{FF2B5EF4-FFF2-40B4-BE49-F238E27FC236}">
                <a16:creationId xmlns:a16="http://schemas.microsoft.com/office/drawing/2014/main" id="{37202FDC-6B1D-05A9-FFA9-1679EEAF90FF}"/>
              </a:ext>
            </a:extLst>
          </p:cNvPr>
          <p:cNvSpPr>
            <a:spLocks noGrp="1" noChangeArrowheads="1"/>
          </p:cNvSpPr>
          <p:nvPr>
            <p:ph type="sldNum" sz="quarter"/>
          </p:nvPr>
        </p:nvSpPr>
        <p:spPr>
          <a:noFill/>
        </p:spPr>
        <p:txBody>
          <a:bodyPr/>
          <a:lstStyle>
            <a:lvl1pPr eaLnBrk="0">
              <a:tabLst>
                <a:tab pos="723900" algn="l"/>
                <a:tab pos="1447800" algn="l"/>
                <a:tab pos="2171700" algn="l"/>
                <a:tab pos="2895600" algn="l"/>
              </a:tabLst>
              <a:defRPr>
                <a:solidFill>
                  <a:schemeClr val="tx1"/>
                </a:solidFill>
                <a:latin typeface="Arial" charset="0"/>
                <a:ea typeface="MS Gothic" pitchFamily="49" charset="-128"/>
              </a:defRPr>
            </a:lvl1pPr>
            <a:lvl2pPr eaLnBrk="0">
              <a:tabLst>
                <a:tab pos="723900" algn="l"/>
                <a:tab pos="1447800" algn="l"/>
                <a:tab pos="2171700" algn="l"/>
                <a:tab pos="2895600" algn="l"/>
              </a:tabLst>
              <a:defRPr>
                <a:solidFill>
                  <a:schemeClr val="tx1"/>
                </a:solidFill>
                <a:latin typeface="Arial" charset="0"/>
                <a:ea typeface="MS Gothic" pitchFamily="49" charset="-128"/>
              </a:defRPr>
            </a:lvl2pPr>
            <a:lvl3pPr eaLnBrk="0">
              <a:tabLst>
                <a:tab pos="723900" algn="l"/>
                <a:tab pos="1447800" algn="l"/>
                <a:tab pos="2171700" algn="l"/>
                <a:tab pos="2895600" algn="l"/>
              </a:tabLst>
              <a:defRPr>
                <a:solidFill>
                  <a:schemeClr val="tx1"/>
                </a:solidFill>
                <a:latin typeface="Arial" charset="0"/>
                <a:ea typeface="MS Gothic" pitchFamily="49" charset="-128"/>
              </a:defRPr>
            </a:lvl3pPr>
            <a:lvl4pPr eaLnBrk="0">
              <a:tabLst>
                <a:tab pos="723900" algn="l"/>
                <a:tab pos="1447800" algn="l"/>
                <a:tab pos="2171700" algn="l"/>
                <a:tab pos="2895600" algn="l"/>
              </a:tabLst>
              <a:defRPr>
                <a:solidFill>
                  <a:schemeClr val="tx1"/>
                </a:solidFill>
                <a:latin typeface="Arial" charset="0"/>
                <a:ea typeface="MS Gothic" pitchFamily="49" charset="-128"/>
              </a:defRPr>
            </a:lvl4pPr>
            <a:lvl5pPr eaLnBrk="0">
              <a:tabLst>
                <a:tab pos="723900" algn="l"/>
                <a:tab pos="1447800" algn="l"/>
                <a:tab pos="2171700" algn="l"/>
                <a:tab pos="28956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9pPr>
          </a:lstStyle>
          <a:p>
            <a:pPr eaLnBrk="1"/>
            <a:fld id="{C6EC10CC-7DC6-4E67-B331-ECB2DA53D15A}" type="slidenum">
              <a:rPr lang="fr-FR" altLang="fr-FR" smtClean="0">
                <a:solidFill>
                  <a:srgbClr val="000000"/>
                </a:solidFill>
                <a:latin typeface="Times New Roman" pitchFamily="18" charset="0"/>
              </a:rPr>
              <a:pPr eaLnBrk="1"/>
              <a:t>4</a:t>
            </a:fld>
            <a:endParaRPr lang="fr-FR" altLang="fr-FR">
              <a:solidFill>
                <a:srgbClr val="000000"/>
              </a:solidFill>
              <a:latin typeface="Times New Roman" pitchFamily="18" charset="0"/>
            </a:endParaRPr>
          </a:p>
        </p:txBody>
      </p:sp>
      <p:sp>
        <p:nvSpPr>
          <p:cNvPr id="34819" name="Rectangle 2">
            <a:extLst>
              <a:ext uri="{FF2B5EF4-FFF2-40B4-BE49-F238E27FC236}">
                <a16:creationId xmlns:a16="http://schemas.microsoft.com/office/drawing/2014/main" id="{099E29C9-7301-2C5B-F19B-29C234E60F6B}"/>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3">
            <a:extLst>
              <a:ext uri="{FF2B5EF4-FFF2-40B4-BE49-F238E27FC236}">
                <a16:creationId xmlns:a16="http://schemas.microsoft.com/office/drawing/2014/main" id="{A4516F54-5B7F-9E88-43C1-69B52298365C}"/>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417491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p:cNvSpPr>
            <a:spLocks noGrp="1" noChangeArrowheads="1"/>
          </p:cNvSpPr>
          <p:nvPr>
            <p:ph type="sldNum" sz="quarter"/>
          </p:nvPr>
        </p:nvSpPr>
        <p:spPr>
          <a:noFill/>
        </p:spPr>
        <p:txBody>
          <a:bodyPr/>
          <a:lstStyle>
            <a:lvl1pPr eaLnBrk="0">
              <a:tabLst>
                <a:tab pos="723900" algn="l"/>
                <a:tab pos="1447800" algn="l"/>
                <a:tab pos="2171700" algn="l"/>
                <a:tab pos="2895600" algn="l"/>
              </a:tabLst>
              <a:defRPr>
                <a:solidFill>
                  <a:schemeClr val="tx1"/>
                </a:solidFill>
                <a:latin typeface="Arial" charset="0"/>
                <a:ea typeface="MS Gothic" pitchFamily="49" charset="-128"/>
              </a:defRPr>
            </a:lvl1pPr>
            <a:lvl2pPr eaLnBrk="0">
              <a:tabLst>
                <a:tab pos="723900" algn="l"/>
                <a:tab pos="1447800" algn="l"/>
                <a:tab pos="2171700" algn="l"/>
                <a:tab pos="2895600" algn="l"/>
              </a:tabLst>
              <a:defRPr>
                <a:solidFill>
                  <a:schemeClr val="tx1"/>
                </a:solidFill>
                <a:latin typeface="Arial" charset="0"/>
                <a:ea typeface="MS Gothic" pitchFamily="49" charset="-128"/>
              </a:defRPr>
            </a:lvl2pPr>
            <a:lvl3pPr eaLnBrk="0">
              <a:tabLst>
                <a:tab pos="723900" algn="l"/>
                <a:tab pos="1447800" algn="l"/>
                <a:tab pos="2171700" algn="l"/>
                <a:tab pos="2895600" algn="l"/>
              </a:tabLst>
              <a:defRPr>
                <a:solidFill>
                  <a:schemeClr val="tx1"/>
                </a:solidFill>
                <a:latin typeface="Arial" charset="0"/>
                <a:ea typeface="MS Gothic" pitchFamily="49" charset="-128"/>
              </a:defRPr>
            </a:lvl3pPr>
            <a:lvl4pPr eaLnBrk="0">
              <a:tabLst>
                <a:tab pos="723900" algn="l"/>
                <a:tab pos="1447800" algn="l"/>
                <a:tab pos="2171700" algn="l"/>
                <a:tab pos="2895600" algn="l"/>
              </a:tabLst>
              <a:defRPr>
                <a:solidFill>
                  <a:schemeClr val="tx1"/>
                </a:solidFill>
                <a:latin typeface="Arial" charset="0"/>
                <a:ea typeface="MS Gothic" pitchFamily="49" charset="-128"/>
              </a:defRPr>
            </a:lvl4pPr>
            <a:lvl5pPr eaLnBrk="0">
              <a:tabLst>
                <a:tab pos="723900" algn="l"/>
                <a:tab pos="1447800" algn="l"/>
                <a:tab pos="2171700" algn="l"/>
                <a:tab pos="28956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9pPr>
          </a:lstStyle>
          <a:p>
            <a:pPr eaLnBrk="1"/>
            <a:fld id="{C6EC10CC-7DC6-4E67-B331-ECB2DA53D15A}" type="slidenum">
              <a:rPr lang="fr-FR" altLang="fr-FR" smtClean="0">
                <a:solidFill>
                  <a:srgbClr val="000000"/>
                </a:solidFill>
                <a:latin typeface="Times New Roman" pitchFamily="18" charset="0"/>
              </a:rPr>
              <a:pPr eaLnBrk="1"/>
              <a:t>5</a:t>
            </a:fld>
            <a:endParaRPr lang="fr-FR" altLang="fr-FR">
              <a:solidFill>
                <a:srgbClr val="000000"/>
              </a:solidFill>
              <a:latin typeface="Times New Roman" pitchFamily="18" charset="0"/>
            </a:endParaRPr>
          </a:p>
        </p:txBody>
      </p:sp>
      <p:sp>
        <p:nvSpPr>
          <p:cNvPr id="34819" name="Rectangle 2"/>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3"/>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4172548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9000DF8-3E53-BDCA-EFC8-8CE0FB685F86}"/>
            </a:ext>
          </a:extLst>
        </p:cNvPr>
        <p:cNvGrpSpPr/>
        <p:nvPr/>
      </p:nvGrpSpPr>
      <p:grpSpPr>
        <a:xfrm>
          <a:off x="0" y="0"/>
          <a:ext cx="0" cy="0"/>
          <a:chOff x="0" y="0"/>
          <a:chExt cx="0" cy="0"/>
        </a:xfrm>
      </p:grpSpPr>
      <p:sp>
        <p:nvSpPr>
          <p:cNvPr id="34818" name="Rectangle 6">
            <a:extLst>
              <a:ext uri="{FF2B5EF4-FFF2-40B4-BE49-F238E27FC236}">
                <a16:creationId xmlns:a16="http://schemas.microsoft.com/office/drawing/2014/main" id="{FAA3E58C-21E7-1035-E032-1CB7CAECED88}"/>
              </a:ext>
            </a:extLst>
          </p:cNvPr>
          <p:cNvSpPr>
            <a:spLocks noGrp="1" noChangeArrowheads="1"/>
          </p:cNvSpPr>
          <p:nvPr>
            <p:ph type="sldNum" sz="quarter"/>
          </p:nvPr>
        </p:nvSpPr>
        <p:spPr>
          <a:noFill/>
        </p:spPr>
        <p:txBody>
          <a:bodyPr/>
          <a:lstStyle>
            <a:lvl1pPr eaLnBrk="0">
              <a:tabLst>
                <a:tab pos="723900" algn="l"/>
                <a:tab pos="1447800" algn="l"/>
                <a:tab pos="2171700" algn="l"/>
                <a:tab pos="2895600" algn="l"/>
              </a:tabLst>
              <a:defRPr>
                <a:solidFill>
                  <a:schemeClr val="tx1"/>
                </a:solidFill>
                <a:latin typeface="Arial" charset="0"/>
                <a:ea typeface="MS Gothic" pitchFamily="49" charset="-128"/>
              </a:defRPr>
            </a:lvl1pPr>
            <a:lvl2pPr eaLnBrk="0">
              <a:tabLst>
                <a:tab pos="723900" algn="l"/>
                <a:tab pos="1447800" algn="l"/>
                <a:tab pos="2171700" algn="l"/>
                <a:tab pos="2895600" algn="l"/>
              </a:tabLst>
              <a:defRPr>
                <a:solidFill>
                  <a:schemeClr val="tx1"/>
                </a:solidFill>
                <a:latin typeface="Arial" charset="0"/>
                <a:ea typeface="MS Gothic" pitchFamily="49" charset="-128"/>
              </a:defRPr>
            </a:lvl2pPr>
            <a:lvl3pPr eaLnBrk="0">
              <a:tabLst>
                <a:tab pos="723900" algn="l"/>
                <a:tab pos="1447800" algn="l"/>
                <a:tab pos="2171700" algn="l"/>
                <a:tab pos="2895600" algn="l"/>
              </a:tabLst>
              <a:defRPr>
                <a:solidFill>
                  <a:schemeClr val="tx1"/>
                </a:solidFill>
                <a:latin typeface="Arial" charset="0"/>
                <a:ea typeface="MS Gothic" pitchFamily="49" charset="-128"/>
              </a:defRPr>
            </a:lvl3pPr>
            <a:lvl4pPr eaLnBrk="0">
              <a:tabLst>
                <a:tab pos="723900" algn="l"/>
                <a:tab pos="1447800" algn="l"/>
                <a:tab pos="2171700" algn="l"/>
                <a:tab pos="2895600" algn="l"/>
              </a:tabLst>
              <a:defRPr>
                <a:solidFill>
                  <a:schemeClr val="tx1"/>
                </a:solidFill>
                <a:latin typeface="Arial" charset="0"/>
                <a:ea typeface="MS Gothic" pitchFamily="49" charset="-128"/>
              </a:defRPr>
            </a:lvl4pPr>
            <a:lvl5pPr eaLnBrk="0">
              <a:tabLst>
                <a:tab pos="723900" algn="l"/>
                <a:tab pos="1447800" algn="l"/>
                <a:tab pos="2171700" algn="l"/>
                <a:tab pos="28956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9pPr>
          </a:lstStyle>
          <a:p>
            <a:pPr eaLnBrk="1"/>
            <a:fld id="{C6EC10CC-7DC6-4E67-B331-ECB2DA53D15A}" type="slidenum">
              <a:rPr lang="fr-FR" altLang="fr-FR" smtClean="0">
                <a:solidFill>
                  <a:srgbClr val="000000"/>
                </a:solidFill>
                <a:latin typeface="Times New Roman" pitchFamily="18" charset="0"/>
              </a:rPr>
              <a:pPr eaLnBrk="1"/>
              <a:t>6</a:t>
            </a:fld>
            <a:endParaRPr lang="fr-FR" altLang="fr-FR">
              <a:solidFill>
                <a:srgbClr val="000000"/>
              </a:solidFill>
              <a:latin typeface="Times New Roman" pitchFamily="18" charset="0"/>
            </a:endParaRPr>
          </a:p>
        </p:txBody>
      </p:sp>
      <p:sp>
        <p:nvSpPr>
          <p:cNvPr id="34819" name="Rectangle 2">
            <a:extLst>
              <a:ext uri="{FF2B5EF4-FFF2-40B4-BE49-F238E27FC236}">
                <a16:creationId xmlns:a16="http://schemas.microsoft.com/office/drawing/2014/main" id="{2490BA0E-B550-1A61-201C-549872CCA64E}"/>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3">
            <a:extLst>
              <a:ext uri="{FF2B5EF4-FFF2-40B4-BE49-F238E27FC236}">
                <a16:creationId xmlns:a16="http://schemas.microsoft.com/office/drawing/2014/main" id="{6B8CF3AD-2C3D-EBA1-078C-B049850F9B58}"/>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357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6"/>
          <p:cNvSpPr>
            <a:spLocks noGrp="1" noChangeArrowheads="1"/>
          </p:cNvSpPr>
          <p:nvPr>
            <p:ph type="sldNum" sz="quarter"/>
          </p:nvPr>
        </p:nvSpPr>
        <p:spPr>
          <a:noFill/>
        </p:spPr>
        <p:txBody>
          <a:bodyPr/>
          <a:lstStyle>
            <a:lvl1pPr eaLnBrk="0">
              <a:tabLst>
                <a:tab pos="723900" algn="l"/>
                <a:tab pos="1447800" algn="l"/>
                <a:tab pos="2171700" algn="l"/>
                <a:tab pos="2895600" algn="l"/>
              </a:tabLst>
              <a:defRPr>
                <a:solidFill>
                  <a:schemeClr val="tx1"/>
                </a:solidFill>
                <a:latin typeface="Arial" charset="0"/>
                <a:ea typeface="MS Gothic" pitchFamily="49" charset="-128"/>
              </a:defRPr>
            </a:lvl1pPr>
            <a:lvl2pPr eaLnBrk="0">
              <a:tabLst>
                <a:tab pos="723900" algn="l"/>
                <a:tab pos="1447800" algn="l"/>
                <a:tab pos="2171700" algn="l"/>
                <a:tab pos="2895600" algn="l"/>
              </a:tabLst>
              <a:defRPr>
                <a:solidFill>
                  <a:schemeClr val="tx1"/>
                </a:solidFill>
                <a:latin typeface="Arial" charset="0"/>
                <a:ea typeface="MS Gothic" pitchFamily="49" charset="-128"/>
              </a:defRPr>
            </a:lvl2pPr>
            <a:lvl3pPr eaLnBrk="0">
              <a:tabLst>
                <a:tab pos="723900" algn="l"/>
                <a:tab pos="1447800" algn="l"/>
                <a:tab pos="2171700" algn="l"/>
                <a:tab pos="2895600" algn="l"/>
              </a:tabLst>
              <a:defRPr>
                <a:solidFill>
                  <a:schemeClr val="tx1"/>
                </a:solidFill>
                <a:latin typeface="Arial" charset="0"/>
                <a:ea typeface="MS Gothic" pitchFamily="49" charset="-128"/>
              </a:defRPr>
            </a:lvl3pPr>
            <a:lvl4pPr eaLnBrk="0">
              <a:tabLst>
                <a:tab pos="723900" algn="l"/>
                <a:tab pos="1447800" algn="l"/>
                <a:tab pos="2171700" algn="l"/>
                <a:tab pos="2895600" algn="l"/>
              </a:tabLst>
              <a:defRPr>
                <a:solidFill>
                  <a:schemeClr val="tx1"/>
                </a:solidFill>
                <a:latin typeface="Arial" charset="0"/>
                <a:ea typeface="MS Gothic" pitchFamily="49" charset="-128"/>
              </a:defRPr>
            </a:lvl4pPr>
            <a:lvl5pPr eaLnBrk="0">
              <a:tabLst>
                <a:tab pos="723900" algn="l"/>
                <a:tab pos="1447800" algn="l"/>
                <a:tab pos="2171700" algn="l"/>
                <a:tab pos="28956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9pPr>
          </a:lstStyle>
          <a:p>
            <a:pPr eaLnBrk="1"/>
            <a:fld id="{C6EC10CC-7DC6-4E67-B331-ECB2DA53D15A}" type="slidenum">
              <a:rPr lang="fr-FR" altLang="fr-FR" smtClean="0">
                <a:solidFill>
                  <a:srgbClr val="000000"/>
                </a:solidFill>
                <a:latin typeface="Times New Roman" pitchFamily="18" charset="0"/>
              </a:rPr>
              <a:pPr eaLnBrk="1"/>
              <a:t>7</a:t>
            </a:fld>
            <a:endParaRPr lang="fr-FR" altLang="fr-FR">
              <a:solidFill>
                <a:srgbClr val="000000"/>
              </a:solidFill>
              <a:latin typeface="Times New Roman" pitchFamily="18" charset="0"/>
            </a:endParaRPr>
          </a:p>
        </p:txBody>
      </p:sp>
      <p:sp>
        <p:nvSpPr>
          <p:cNvPr id="34819" name="Rectangle 2"/>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3"/>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339309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90F79A9-3328-58BD-1835-7380BEC7E264}"/>
            </a:ext>
          </a:extLst>
        </p:cNvPr>
        <p:cNvGrpSpPr/>
        <p:nvPr/>
      </p:nvGrpSpPr>
      <p:grpSpPr>
        <a:xfrm>
          <a:off x="0" y="0"/>
          <a:ext cx="0" cy="0"/>
          <a:chOff x="0" y="0"/>
          <a:chExt cx="0" cy="0"/>
        </a:xfrm>
      </p:grpSpPr>
      <p:sp>
        <p:nvSpPr>
          <p:cNvPr id="34818" name="Rectangle 6">
            <a:extLst>
              <a:ext uri="{FF2B5EF4-FFF2-40B4-BE49-F238E27FC236}">
                <a16:creationId xmlns:a16="http://schemas.microsoft.com/office/drawing/2014/main" id="{9397F1FC-BA11-2D1B-C5B8-49C1EA65CBF4}"/>
              </a:ext>
            </a:extLst>
          </p:cNvPr>
          <p:cNvSpPr>
            <a:spLocks noGrp="1" noChangeArrowheads="1"/>
          </p:cNvSpPr>
          <p:nvPr>
            <p:ph type="sldNum" sz="quarter"/>
          </p:nvPr>
        </p:nvSpPr>
        <p:spPr>
          <a:noFill/>
        </p:spPr>
        <p:txBody>
          <a:bodyPr/>
          <a:lstStyle>
            <a:lvl1pPr eaLnBrk="0">
              <a:tabLst>
                <a:tab pos="723900" algn="l"/>
                <a:tab pos="1447800" algn="l"/>
                <a:tab pos="2171700" algn="l"/>
                <a:tab pos="2895600" algn="l"/>
              </a:tabLst>
              <a:defRPr>
                <a:solidFill>
                  <a:schemeClr val="tx1"/>
                </a:solidFill>
                <a:latin typeface="Arial" charset="0"/>
                <a:ea typeface="MS Gothic" pitchFamily="49" charset="-128"/>
              </a:defRPr>
            </a:lvl1pPr>
            <a:lvl2pPr eaLnBrk="0">
              <a:tabLst>
                <a:tab pos="723900" algn="l"/>
                <a:tab pos="1447800" algn="l"/>
                <a:tab pos="2171700" algn="l"/>
                <a:tab pos="2895600" algn="l"/>
              </a:tabLst>
              <a:defRPr>
                <a:solidFill>
                  <a:schemeClr val="tx1"/>
                </a:solidFill>
                <a:latin typeface="Arial" charset="0"/>
                <a:ea typeface="MS Gothic" pitchFamily="49" charset="-128"/>
              </a:defRPr>
            </a:lvl2pPr>
            <a:lvl3pPr eaLnBrk="0">
              <a:tabLst>
                <a:tab pos="723900" algn="l"/>
                <a:tab pos="1447800" algn="l"/>
                <a:tab pos="2171700" algn="l"/>
                <a:tab pos="2895600" algn="l"/>
              </a:tabLst>
              <a:defRPr>
                <a:solidFill>
                  <a:schemeClr val="tx1"/>
                </a:solidFill>
                <a:latin typeface="Arial" charset="0"/>
                <a:ea typeface="MS Gothic" pitchFamily="49" charset="-128"/>
              </a:defRPr>
            </a:lvl3pPr>
            <a:lvl4pPr eaLnBrk="0">
              <a:tabLst>
                <a:tab pos="723900" algn="l"/>
                <a:tab pos="1447800" algn="l"/>
                <a:tab pos="2171700" algn="l"/>
                <a:tab pos="2895600" algn="l"/>
              </a:tabLst>
              <a:defRPr>
                <a:solidFill>
                  <a:schemeClr val="tx1"/>
                </a:solidFill>
                <a:latin typeface="Arial" charset="0"/>
                <a:ea typeface="MS Gothic" pitchFamily="49" charset="-128"/>
              </a:defRPr>
            </a:lvl4pPr>
            <a:lvl5pPr eaLnBrk="0">
              <a:tabLst>
                <a:tab pos="723900" algn="l"/>
                <a:tab pos="1447800" algn="l"/>
                <a:tab pos="2171700" algn="l"/>
                <a:tab pos="28956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9pPr>
          </a:lstStyle>
          <a:p>
            <a:pPr eaLnBrk="1"/>
            <a:fld id="{C6EC10CC-7DC6-4E67-B331-ECB2DA53D15A}" type="slidenum">
              <a:rPr lang="fr-FR" altLang="fr-FR" smtClean="0">
                <a:solidFill>
                  <a:srgbClr val="000000"/>
                </a:solidFill>
                <a:latin typeface="Times New Roman" pitchFamily="18" charset="0"/>
              </a:rPr>
              <a:pPr eaLnBrk="1"/>
              <a:t>8</a:t>
            </a:fld>
            <a:endParaRPr lang="fr-FR" altLang="fr-FR">
              <a:solidFill>
                <a:srgbClr val="000000"/>
              </a:solidFill>
              <a:latin typeface="Times New Roman" pitchFamily="18" charset="0"/>
            </a:endParaRPr>
          </a:p>
        </p:txBody>
      </p:sp>
      <p:sp>
        <p:nvSpPr>
          <p:cNvPr id="34819" name="Rectangle 2">
            <a:extLst>
              <a:ext uri="{FF2B5EF4-FFF2-40B4-BE49-F238E27FC236}">
                <a16:creationId xmlns:a16="http://schemas.microsoft.com/office/drawing/2014/main" id="{443A821A-4D05-7DFB-4F94-D005B3E8861A}"/>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3">
            <a:extLst>
              <a:ext uri="{FF2B5EF4-FFF2-40B4-BE49-F238E27FC236}">
                <a16:creationId xmlns:a16="http://schemas.microsoft.com/office/drawing/2014/main" id="{0999A351-60A8-E129-B5C9-B40AAA01DC2D}"/>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1621347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C14BCF4-2E69-13F3-E5EF-CD7CA7F2C52C}"/>
            </a:ext>
          </a:extLst>
        </p:cNvPr>
        <p:cNvGrpSpPr/>
        <p:nvPr/>
      </p:nvGrpSpPr>
      <p:grpSpPr>
        <a:xfrm>
          <a:off x="0" y="0"/>
          <a:ext cx="0" cy="0"/>
          <a:chOff x="0" y="0"/>
          <a:chExt cx="0" cy="0"/>
        </a:xfrm>
      </p:grpSpPr>
      <p:sp>
        <p:nvSpPr>
          <p:cNvPr id="34818" name="Rectangle 6">
            <a:extLst>
              <a:ext uri="{FF2B5EF4-FFF2-40B4-BE49-F238E27FC236}">
                <a16:creationId xmlns:a16="http://schemas.microsoft.com/office/drawing/2014/main" id="{D86CB2FD-8593-0FF0-5CE5-5CBE3573BD92}"/>
              </a:ext>
            </a:extLst>
          </p:cNvPr>
          <p:cNvSpPr>
            <a:spLocks noGrp="1" noChangeArrowheads="1"/>
          </p:cNvSpPr>
          <p:nvPr>
            <p:ph type="sldNum" sz="quarter"/>
          </p:nvPr>
        </p:nvSpPr>
        <p:spPr>
          <a:noFill/>
        </p:spPr>
        <p:txBody>
          <a:bodyPr/>
          <a:lstStyle>
            <a:lvl1pPr eaLnBrk="0">
              <a:tabLst>
                <a:tab pos="723900" algn="l"/>
                <a:tab pos="1447800" algn="l"/>
                <a:tab pos="2171700" algn="l"/>
                <a:tab pos="2895600" algn="l"/>
              </a:tabLst>
              <a:defRPr>
                <a:solidFill>
                  <a:schemeClr val="tx1"/>
                </a:solidFill>
                <a:latin typeface="Arial" charset="0"/>
                <a:ea typeface="MS Gothic" pitchFamily="49" charset="-128"/>
              </a:defRPr>
            </a:lvl1pPr>
            <a:lvl2pPr eaLnBrk="0">
              <a:tabLst>
                <a:tab pos="723900" algn="l"/>
                <a:tab pos="1447800" algn="l"/>
                <a:tab pos="2171700" algn="l"/>
                <a:tab pos="2895600" algn="l"/>
              </a:tabLst>
              <a:defRPr>
                <a:solidFill>
                  <a:schemeClr val="tx1"/>
                </a:solidFill>
                <a:latin typeface="Arial" charset="0"/>
                <a:ea typeface="MS Gothic" pitchFamily="49" charset="-128"/>
              </a:defRPr>
            </a:lvl2pPr>
            <a:lvl3pPr eaLnBrk="0">
              <a:tabLst>
                <a:tab pos="723900" algn="l"/>
                <a:tab pos="1447800" algn="l"/>
                <a:tab pos="2171700" algn="l"/>
                <a:tab pos="2895600" algn="l"/>
              </a:tabLst>
              <a:defRPr>
                <a:solidFill>
                  <a:schemeClr val="tx1"/>
                </a:solidFill>
                <a:latin typeface="Arial" charset="0"/>
                <a:ea typeface="MS Gothic" pitchFamily="49" charset="-128"/>
              </a:defRPr>
            </a:lvl3pPr>
            <a:lvl4pPr eaLnBrk="0">
              <a:tabLst>
                <a:tab pos="723900" algn="l"/>
                <a:tab pos="1447800" algn="l"/>
                <a:tab pos="2171700" algn="l"/>
                <a:tab pos="2895600" algn="l"/>
              </a:tabLst>
              <a:defRPr>
                <a:solidFill>
                  <a:schemeClr val="tx1"/>
                </a:solidFill>
                <a:latin typeface="Arial" charset="0"/>
                <a:ea typeface="MS Gothic" pitchFamily="49" charset="-128"/>
              </a:defRPr>
            </a:lvl4pPr>
            <a:lvl5pPr eaLnBrk="0">
              <a:tabLst>
                <a:tab pos="723900" algn="l"/>
                <a:tab pos="1447800" algn="l"/>
                <a:tab pos="2171700" algn="l"/>
                <a:tab pos="28956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Lst>
              <a:defRPr>
                <a:solidFill>
                  <a:schemeClr val="tx1"/>
                </a:solidFill>
                <a:latin typeface="Arial" charset="0"/>
                <a:ea typeface="MS Gothic" pitchFamily="49" charset="-128"/>
              </a:defRPr>
            </a:lvl9pPr>
          </a:lstStyle>
          <a:p>
            <a:pPr eaLnBrk="1"/>
            <a:fld id="{C6EC10CC-7DC6-4E67-B331-ECB2DA53D15A}" type="slidenum">
              <a:rPr lang="fr-FR" altLang="fr-FR" smtClean="0">
                <a:solidFill>
                  <a:srgbClr val="000000"/>
                </a:solidFill>
                <a:latin typeface="Times New Roman" pitchFamily="18" charset="0"/>
              </a:rPr>
              <a:pPr eaLnBrk="1"/>
              <a:t>9</a:t>
            </a:fld>
            <a:endParaRPr lang="fr-FR" altLang="fr-FR">
              <a:solidFill>
                <a:srgbClr val="000000"/>
              </a:solidFill>
              <a:latin typeface="Times New Roman" pitchFamily="18" charset="0"/>
            </a:endParaRPr>
          </a:p>
        </p:txBody>
      </p:sp>
      <p:sp>
        <p:nvSpPr>
          <p:cNvPr id="34819" name="Rectangle 2">
            <a:extLst>
              <a:ext uri="{FF2B5EF4-FFF2-40B4-BE49-F238E27FC236}">
                <a16:creationId xmlns:a16="http://schemas.microsoft.com/office/drawing/2014/main" id="{7085BAC4-B30F-F090-5AC3-EC8A94BFAA32}"/>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20" name="Rectangle 3">
            <a:extLst>
              <a:ext uri="{FF2B5EF4-FFF2-40B4-BE49-F238E27FC236}">
                <a16:creationId xmlns:a16="http://schemas.microsoft.com/office/drawing/2014/main" id="{5ACA73C1-FB8B-CF94-5618-1D978A495D0B}"/>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4190705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a:prstGeom prst="rect">
            <a:avLst/>
          </a:prstGeo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76BBC130-80EE-4C84-8B83-436D73812EA5}" type="slidenum">
              <a:rPr lang="fr-FR" altLang="fr-FR"/>
              <a:pPr>
                <a:defRPr/>
              </a:pPr>
              <a:t>‹#›</a:t>
            </a:fld>
            <a:fld id="{40774C07-EEAF-420E-9CC2-7F684135D3F7}" type="slidenum">
              <a:rPr lang="fr-FR" altLang="fr-FR"/>
              <a:pPr>
                <a:defRPr/>
              </a:pPr>
              <a:t>‹#›</a:t>
            </a:fld>
            <a:endParaRPr lang="fr-FR" altLang="fr-FR"/>
          </a:p>
        </p:txBody>
      </p:sp>
    </p:spTree>
    <p:extLst>
      <p:ext uri="{BB962C8B-B14F-4D97-AF65-F5344CB8AC3E}">
        <p14:creationId xmlns:p14="http://schemas.microsoft.com/office/powerpoint/2010/main" val="2578067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56CFD242-1A31-449A-82F9-7D43190E270D}" type="slidenum">
              <a:rPr lang="fr-FR" altLang="fr-FR"/>
              <a:pPr>
                <a:defRPr/>
              </a:pPr>
              <a:t>‹#›</a:t>
            </a:fld>
            <a:fld id="{43365F44-291E-4F41-83CD-9AD031629BF8}" type="slidenum">
              <a:rPr lang="fr-FR" altLang="fr-FR"/>
              <a:pPr>
                <a:defRPr/>
              </a:pPr>
              <a:t>‹#›</a:t>
            </a:fld>
            <a:endParaRPr lang="fr-FR" altLang="fr-FR"/>
          </a:p>
        </p:txBody>
      </p:sp>
    </p:spTree>
    <p:extLst>
      <p:ext uri="{BB962C8B-B14F-4D97-AF65-F5344CB8AC3E}">
        <p14:creationId xmlns:p14="http://schemas.microsoft.com/office/powerpoint/2010/main" val="1664658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64FC27D1-E2F5-4264-9EC9-67BCFAAF5A51}" type="slidenum">
              <a:rPr lang="fr-FR" altLang="fr-FR"/>
              <a:pPr>
                <a:defRPr/>
              </a:pPr>
              <a:t>‹#›</a:t>
            </a:fld>
            <a:fld id="{5A2BAF3D-93EB-420F-A721-83A3686AEC54}" type="slidenum">
              <a:rPr lang="fr-FR" altLang="fr-FR"/>
              <a:pPr>
                <a:defRPr/>
              </a:pPr>
              <a:t>‹#›</a:t>
            </a:fld>
            <a:endParaRPr lang="fr-FR" altLang="fr-FR"/>
          </a:p>
        </p:txBody>
      </p:sp>
    </p:spTree>
    <p:extLst>
      <p:ext uri="{BB962C8B-B14F-4D97-AF65-F5344CB8AC3E}">
        <p14:creationId xmlns:p14="http://schemas.microsoft.com/office/powerpoint/2010/main" val="957805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Espace réservé du contenu 2"/>
          <p:cNvSpPr>
            <a:spLocks noGrp="1"/>
          </p:cNvSpPr>
          <p:nvPr>
            <p:ph sz="half" idx="1"/>
          </p:nvPr>
        </p:nvSpPr>
        <p:spPr>
          <a:xfrm>
            <a:off x="609600" y="13716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799013" y="13716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6" name="Rectangle 4"/>
          <p:cNvSpPr>
            <a:spLocks noGrp="1" noChangeArrowheads="1"/>
          </p:cNvSpPr>
          <p:nvPr>
            <p:ph type="ftr" idx="11"/>
          </p:nvPr>
        </p:nvSpPr>
        <p:spPr>
          <a:ln/>
        </p:spPr>
        <p:txBody>
          <a:bodyPr/>
          <a:lstStyle>
            <a:lvl1pPr>
              <a:defRPr/>
            </a:lvl1pPr>
          </a:lstStyle>
          <a:p>
            <a:pPr>
              <a:defRPr/>
            </a:pPr>
            <a:endParaRPr lang="fr-FR" altLang="fr-FR"/>
          </a:p>
        </p:txBody>
      </p:sp>
      <p:sp>
        <p:nvSpPr>
          <p:cNvPr id="7" name="Rectangle 5"/>
          <p:cNvSpPr>
            <a:spLocks noGrp="1" noChangeArrowheads="1"/>
          </p:cNvSpPr>
          <p:nvPr>
            <p:ph type="sldNum" idx="12"/>
          </p:nvPr>
        </p:nvSpPr>
        <p:spPr>
          <a:ln/>
        </p:spPr>
        <p:txBody>
          <a:bodyPr/>
          <a:lstStyle>
            <a:lvl1pPr>
              <a:defRPr/>
            </a:lvl1pPr>
          </a:lstStyle>
          <a:p>
            <a:pPr>
              <a:defRPr/>
            </a:pPr>
            <a:fld id="{A2671A60-7DDB-4DF1-97FE-FB15693BA25C}" type="slidenum">
              <a:rPr lang="fr-FR" altLang="fr-FR"/>
              <a:pPr>
                <a:defRPr/>
              </a:pPr>
              <a:t>‹#›</a:t>
            </a:fld>
            <a:fld id="{5294FB69-2B3D-4FF6-9681-02B00FFA8B4C}" type="slidenum">
              <a:rPr lang="fr-FR" altLang="fr-FR"/>
              <a:pPr>
                <a:defRPr/>
              </a:pPr>
              <a:t>‹#›</a:t>
            </a:fld>
            <a:endParaRPr lang="fr-FR" altLang="fr-FR"/>
          </a:p>
        </p:txBody>
      </p:sp>
    </p:spTree>
    <p:extLst>
      <p:ext uri="{BB962C8B-B14F-4D97-AF65-F5344CB8AC3E}">
        <p14:creationId xmlns:p14="http://schemas.microsoft.com/office/powerpoint/2010/main" val="3671478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8" name="Rectangle 4"/>
          <p:cNvSpPr>
            <a:spLocks noGrp="1" noChangeArrowheads="1"/>
          </p:cNvSpPr>
          <p:nvPr>
            <p:ph type="ftr" idx="11"/>
          </p:nvPr>
        </p:nvSpPr>
        <p:spPr>
          <a:ln/>
        </p:spPr>
        <p:txBody>
          <a:bodyPr/>
          <a:lstStyle>
            <a:lvl1pPr>
              <a:defRPr/>
            </a:lvl1pPr>
          </a:lstStyle>
          <a:p>
            <a:pPr>
              <a:defRPr/>
            </a:pPr>
            <a:endParaRPr lang="fr-FR" altLang="fr-FR"/>
          </a:p>
        </p:txBody>
      </p:sp>
      <p:sp>
        <p:nvSpPr>
          <p:cNvPr id="9" name="Rectangle 5"/>
          <p:cNvSpPr>
            <a:spLocks noGrp="1" noChangeArrowheads="1"/>
          </p:cNvSpPr>
          <p:nvPr>
            <p:ph type="sldNum" idx="12"/>
          </p:nvPr>
        </p:nvSpPr>
        <p:spPr>
          <a:ln/>
        </p:spPr>
        <p:txBody>
          <a:bodyPr/>
          <a:lstStyle>
            <a:lvl1pPr>
              <a:defRPr/>
            </a:lvl1pPr>
          </a:lstStyle>
          <a:p>
            <a:pPr>
              <a:defRPr/>
            </a:pPr>
            <a:fld id="{E048B326-1A73-4D60-A69C-A8EE1E0C4C59}" type="slidenum">
              <a:rPr lang="fr-FR" altLang="fr-FR"/>
              <a:pPr>
                <a:defRPr/>
              </a:pPr>
              <a:t>‹#›</a:t>
            </a:fld>
            <a:fld id="{0E1588EE-347F-4843-82B1-C3FC7BB97F31}" type="slidenum">
              <a:rPr lang="fr-FR" altLang="fr-FR"/>
              <a:pPr>
                <a:defRPr/>
              </a:pPr>
              <a:t>‹#›</a:t>
            </a:fld>
            <a:endParaRPr lang="fr-FR" altLang="fr-FR"/>
          </a:p>
        </p:txBody>
      </p:sp>
    </p:spTree>
    <p:extLst>
      <p:ext uri="{BB962C8B-B14F-4D97-AF65-F5344CB8AC3E}">
        <p14:creationId xmlns:p14="http://schemas.microsoft.com/office/powerpoint/2010/main" val="1117732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4" name="Rectangle 4"/>
          <p:cNvSpPr>
            <a:spLocks noGrp="1" noChangeArrowheads="1"/>
          </p:cNvSpPr>
          <p:nvPr>
            <p:ph type="ftr" idx="11"/>
          </p:nvPr>
        </p:nvSpPr>
        <p:spPr>
          <a:ln/>
        </p:spPr>
        <p:txBody>
          <a:bodyPr/>
          <a:lstStyle>
            <a:lvl1pPr>
              <a:defRPr/>
            </a:lvl1pPr>
          </a:lstStyle>
          <a:p>
            <a:pPr>
              <a:defRPr/>
            </a:pPr>
            <a:endParaRPr lang="fr-FR" altLang="fr-FR"/>
          </a:p>
        </p:txBody>
      </p:sp>
      <p:sp>
        <p:nvSpPr>
          <p:cNvPr id="5" name="Rectangle 5"/>
          <p:cNvSpPr>
            <a:spLocks noGrp="1" noChangeArrowheads="1"/>
          </p:cNvSpPr>
          <p:nvPr>
            <p:ph type="sldNum" idx="12"/>
          </p:nvPr>
        </p:nvSpPr>
        <p:spPr>
          <a:ln/>
        </p:spPr>
        <p:txBody>
          <a:bodyPr/>
          <a:lstStyle>
            <a:lvl1pPr>
              <a:defRPr/>
            </a:lvl1pPr>
          </a:lstStyle>
          <a:p>
            <a:pPr>
              <a:defRPr/>
            </a:pPr>
            <a:fld id="{3C7E2476-4D54-45EA-B0E5-AC5887AC503D}" type="slidenum">
              <a:rPr lang="fr-FR" altLang="fr-FR"/>
              <a:pPr>
                <a:defRPr/>
              </a:pPr>
              <a:t>‹#›</a:t>
            </a:fld>
            <a:fld id="{F6D67A00-C7E1-4D00-8C65-327D6F2808FF}" type="slidenum">
              <a:rPr lang="fr-FR" altLang="fr-FR"/>
              <a:pPr>
                <a:defRPr/>
              </a:pPr>
              <a:t>‹#›</a:t>
            </a:fld>
            <a:endParaRPr lang="fr-FR" altLang="fr-FR"/>
          </a:p>
        </p:txBody>
      </p:sp>
    </p:spTree>
    <p:extLst>
      <p:ext uri="{BB962C8B-B14F-4D97-AF65-F5344CB8AC3E}">
        <p14:creationId xmlns:p14="http://schemas.microsoft.com/office/powerpoint/2010/main" val="688419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3" name="Rectangle 4"/>
          <p:cNvSpPr>
            <a:spLocks noGrp="1" noChangeArrowheads="1"/>
          </p:cNvSpPr>
          <p:nvPr>
            <p:ph type="ftr" idx="11"/>
          </p:nvPr>
        </p:nvSpPr>
        <p:spPr>
          <a:ln/>
        </p:spPr>
        <p:txBody>
          <a:bodyPr/>
          <a:lstStyle>
            <a:lvl1pPr>
              <a:defRPr/>
            </a:lvl1pPr>
          </a:lstStyle>
          <a:p>
            <a:pPr>
              <a:defRPr/>
            </a:pPr>
            <a:endParaRPr lang="fr-FR" altLang="fr-FR"/>
          </a:p>
        </p:txBody>
      </p:sp>
      <p:sp>
        <p:nvSpPr>
          <p:cNvPr id="4" name="Rectangle 5"/>
          <p:cNvSpPr>
            <a:spLocks noGrp="1" noChangeArrowheads="1"/>
          </p:cNvSpPr>
          <p:nvPr>
            <p:ph type="sldNum" idx="12"/>
          </p:nvPr>
        </p:nvSpPr>
        <p:spPr>
          <a:ln/>
        </p:spPr>
        <p:txBody>
          <a:bodyPr/>
          <a:lstStyle>
            <a:lvl1pPr>
              <a:defRPr/>
            </a:lvl1pPr>
          </a:lstStyle>
          <a:p>
            <a:pPr>
              <a:defRPr/>
            </a:pPr>
            <a:fld id="{97553F1B-2275-49B0-826E-ED81A885EABB}" type="slidenum">
              <a:rPr lang="fr-FR" altLang="fr-FR"/>
              <a:pPr>
                <a:defRPr/>
              </a:pPr>
              <a:t>‹#›</a:t>
            </a:fld>
            <a:fld id="{39F576B4-25F6-4FB5-A555-0925A67FF456}" type="slidenum">
              <a:rPr lang="fr-FR" altLang="fr-FR"/>
              <a:pPr>
                <a:defRPr/>
              </a:pPr>
              <a:t>‹#›</a:t>
            </a:fld>
            <a:endParaRPr lang="fr-FR" altLang="fr-FR"/>
          </a:p>
        </p:txBody>
      </p:sp>
    </p:spTree>
    <p:extLst>
      <p:ext uri="{BB962C8B-B14F-4D97-AF65-F5344CB8AC3E}">
        <p14:creationId xmlns:p14="http://schemas.microsoft.com/office/powerpoint/2010/main" val="94294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prstGeom prst="rect">
            <a:avLst/>
          </a:prstGeo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6" name="Rectangle 4"/>
          <p:cNvSpPr>
            <a:spLocks noGrp="1" noChangeArrowheads="1"/>
          </p:cNvSpPr>
          <p:nvPr>
            <p:ph type="ftr" idx="11"/>
          </p:nvPr>
        </p:nvSpPr>
        <p:spPr>
          <a:ln/>
        </p:spPr>
        <p:txBody>
          <a:bodyPr/>
          <a:lstStyle>
            <a:lvl1pPr>
              <a:defRPr/>
            </a:lvl1pPr>
          </a:lstStyle>
          <a:p>
            <a:pPr>
              <a:defRPr/>
            </a:pPr>
            <a:endParaRPr lang="fr-FR" altLang="fr-FR"/>
          </a:p>
        </p:txBody>
      </p:sp>
      <p:sp>
        <p:nvSpPr>
          <p:cNvPr id="7" name="Rectangle 5"/>
          <p:cNvSpPr>
            <a:spLocks noGrp="1" noChangeArrowheads="1"/>
          </p:cNvSpPr>
          <p:nvPr>
            <p:ph type="sldNum" idx="12"/>
          </p:nvPr>
        </p:nvSpPr>
        <p:spPr>
          <a:ln/>
        </p:spPr>
        <p:txBody>
          <a:bodyPr/>
          <a:lstStyle>
            <a:lvl1pPr>
              <a:defRPr/>
            </a:lvl1pPr>
          </a:lstStyle>
          <a:p>
            <a:pPr>
              <a:defRPr/>
            </a:pPr>
            <a:fld id="{8AC0973E-471D-41C5-8ED3-DC2DD677DF2C}" type="slidenum">
              <a:rPr lang="fr-FR" altLang="fr-FR"/>
              <a:pPr>
                <a:defRPr/>
              </a:pPr>
              <a:t>‹#›</a:t>
            </a:fld>
            <a:fld id="{FE1AC82C-6E40-4F26-847F-A5F4E8B02F89}" type="slidenum">
              <a:rPr lang="fr-FR" altLang="fr-FR"/>
              <a:pPr>
                <a:defRPr/>
              </a:pPr>
              <a:t>‹#›</a:t>
            </a:fld>
            <a:endParaRPr lang="fr-FR" altLang="fr-FR"/>
          </a:p>
        </p:txBody>
      </p:sp>
    </p:spTree>
    <p:extLst>
      <p:ext uri="{BB962C8B-B14F-4D97-AF65-F5344CB8AC3E}">
        <p14:creationId xmlns:p14="http://schemas.microsoft.com/office/powerpoint/2010/main" val="1893099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6" name="Rectangle 4"/>
          <p:cNvSpPr>
            <a:spLocks noGrp="1" noChangeArrowheads="1"/>
          </p:cNvSpPr>
          <p:nvPr>
            <p:ph type="ftr" idx="11"/>
          </p:nvPr>
        </p:nvSpPr>
        <p:spPr>
          <a:ln/>
        </p:spPr>
        <p:txBody>
          <a:bodyPr/>
          <a:lstStyle>
            <a:lvl1pPr>
              <a:defRPr/>
            </a:lvl1pPr>
          </a:lstStyle>
          <a:p>
            <a:pPr>
              <a:defRPr/>
            </a:pPr>
            <a:endParaRPr lang="fr-FR" altLang="fr-FR"/>
          </a:p>
        </p:txBody>
      </p:sp>
      <p:sp>
        <p:nvSpPr>
          <p:cNvPr id="7" name="Rectangle 5"/>
          <p:cNvSpPr>
            <a:spLocks noGrp="1" noChangeArrowheads="1"/>
          </p:cNvSpPr>
          <p:nvPr>
            <p:ph type="sldNum" idx="12"/>
          </p:nvPr>
        </p:nvSpPr>
        <p:spPr>
          <a:ln/>
        </p:spPr>
        <p:txBody>
          <a:bodyPr/>
          <a:lstStyle>
            <a:lvl1pPr>
              <a:defRPr/>
            </a:lvl1pPr>
          </a:lstStyle>
          <a:p>
            <a:pPr>
              <a:defRPr/>
            </a:pPr>
            <a:fld id="{B9B3928C-DAB1-4E5F-8ABB-B4C35C23F640}" type="slidenum">
              <a:rPr lang="fr-FR" altLang="fr-FR"/>
              <a:pPr>
                <a:defRPr/>
              </a:pPr>
              <a:t>‹#›</a:t>
            </a:fld>
            <a:fld id="{4145FFD3-86C7-4360-BC66-DEDA1CE7A928}" type="slidenum">
              <a:rPr lang="fr-FR" altLang="fr-FR"/>
              <a:pPr>
                <a:defRPr/>
              </a:pPr>
              <a:t>‹#›</a:t>
            </a:fld>
            <a:endParaRPr lang="fr-FR" altLang="fr-FR"/>
          </a:p>
        </p:txBody>
      </p:sp>
    </p:spTree>
    <p:extLst>
      <p:ext uri="{BB962C8B-B14F-4D97-AF65-F5344CB8AC3E}">
        <p14:creationId xmlns:p14="http://schemas.microsoft.com/office/powerpoint/2010/main" val="67133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1CD1D85D-F68C-4887-860F-F1D0115229D5}" type="slidenum">
              <a:rPr lang="fr-FR" altLang="fr-FR"/>
              <a:pPr>
                <a:defRPr/>
              </a:pPr>
              <a:t>‹#›</a:t>
            </a:fld>
            <a:fld id="{1C91E56B-CF27-4A1F-BC44-46BB6F705E69}" type="slidenum">
              <a:rPr lang="fr-FR" altLang="fr-FR"/>
              <a:pPr>
                <a:defRPr/>
              </a:pPr>
              <a:t>‹#›</a:t>
            </a:fld>
            <a:endParaRPr lang="fr-FR" altLang="fr-FR"/>
          </a:p>
        </p:txBody>
      </p:sp>
    </p:spTree>
    <p:extLst>
      <p:ext uri="{BB962C8B-B14F-4D97-AF65-F5344CB8AC3E}">
        <p14:creationId xmlns:p14="http://schemas.microsoft.com/office/powerpoint/2010/main" val="3146478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43700" y="274638"/>
            <a:ext cx="2093913" cy="5621337"/>
          </a:xfrm>
          <a:prstGeom prst="rect">
            <a:avLst/>
          </a:prstGeo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134100" cy="5621337"/>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B3C96DDF-3A8E-403C-8528-7A44ADD097CF}" type="slidenum">
              <a:rPr lang="fr-FR" altLang="fr-FR"/>
              <a:pPr>
                <a:defRPr/>
              </a:pPr>
              <a:t>‹#›</a:t>
            </a:fld>
            <a:fld id="{20F17293-EFFE-458E-A1E4-56267394A7DF}" type="slidenum">
              <a:rPr lang="fr-FR" altLang="fr-FR"/>
              <a:pPr>
                <a:defRPr/>
              </a:pPr>
              <a:t>‹#›</a:t>
            </a:fld>
            <a:endParaRPr lang="fr-FR" altLang="fr-FR"/>
          </a:p>
        </p:txBody>
      </p:sp>
    </p:spTree>
    <p:extLst>
      <p:ext uri="{BB962C8B-B14F-4D97-AF65-F5344CB8AC3E}">
        <p14:creationId xmlns:p14="http://schemas.microsoft.com/office/powerpoint/2010/main" val="3605748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a:prstGeom prst="rect">
            <a:avLst/>
          </a:prstGeom>
        </p:spPr>
        <p:txBody>
          <a:bodyPr/>
          <a:lstStyle/>
          <a:p>
            <a:r>
              <a:rPr lang="fr-FR"/>
              <a:t>Modifiez le style du titre</a:t>
            </a:r>
          </a:p>
        </p:txBody>
      </p:sp>
      <p:sp>
        <p:nvSpPr>
          <p:cNvPr id="3"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4" name="Rectangle 4"/>
          <p:cNvSpPr>
            <a:spLocks noGrp="1" noChangeArrowheads="1"/>
          </p:cNvSpPr>
          <p:nvPr>
            <p:ph type="ftr" idx="11"/>
          </p:nvPr>
        </p:nvSpPr>
        <p:spPr>
          <a:ln/>
        </p:spPr>
        <p:txBody>
          <a:bodyPr/>
          <a:lstStyle>
            <a:lvl1pPr>
              <a:defRPr/>
            </a:lvl1pPr>
          </a:lstStyle>
          <a:p>
            <a:pPr>
              <a:defRPr/>
            </a:pPr>
            <a:endParaRPr lang="fr-FR" altLang="fr-FR"/>
          </a:p>
        </p:txBody>
      </p:sp>
      <p:sp>
        <p:nvSpPr>
          <p:cNvPr id="5" name="Rectangle 5"/>
          <p:cNvSpPr>
            <a:spLocks noGrp="1" noChangeArrowheads="1"/>
          </p:cNvSpPr>
          <p:nvPr>
            <p:ph type="sldNum" idx="12"/>
          </p:nvPr>
        </p:nvSpPr>
        <p:spPr>
          <a:ln/>
        </p:spPr>
        <p:txBody>
          <a:bodyPr/>
          <a:lstStyle>
            <a:lvl1pPr>
              <a:defRPr/>
            </a:lvl1pPr>
          </a:lstStyle>
          <a:p>
            <a:pPr>
              <a:defRPr/>
            </a:pPr>
            <a:fld id="{B5025FF1-CAFF-410D-8C2A-426714617A7A}" type="slidenum">
              <a:rPr lang="fr-FR" altLang="fr-FR"/>
              <a:pPr>
                <a:defRPr/>
              </a:pPr>
              <a:t>‹#›</a:t>
            </a:fld>
            <a:fld id="{80ACAA4B-FFDF-4E13-8867-767B99B76737}" type="slidenum">
              <a:rPr lang="fr-FR" altLang="fr-FR"/>
              <a:pPr>
                <a:defRPr/>
              </a:pPr>
              <a:t>‹#›</a:t>
            </a:fld>
            <a:endParaRPr lang="fr-FR" altLang="fr-FR"/>
          </a:p>
        </p:txBody>
      </p:sp>
    </p:spTree>
    <p:extLst>
      <p:ext uri="{BB962C8B-B14F-4D97-AF65-F5344CB8AC3E}">
        <p14:creationId xmlns:p14="http://schemas.microsoft.com/office/powerpoint/2010/main" val="3246492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1907640" y="88200"/>
            <a:ext cx="5760360" cy="1108440"/>
          </a:xfrm>
          <a:prstGeom prst="rect">
            <a:avLst/>
          </a:prstGeom>
        </p:spPr>
        <p:txBody>
          <a:bodyPr lIns="0" tIns="0" rIns="0" bIns="0" anchor="ctr"/>
          <a:lstStyle/>
          <a:p>
            <a:endParaRPr lang="fr-FR" sz="1800" b="0" strike="noStrike" spc="-1">
              <a:solidFill>
                <a:srgbClr val="000000"/>
              </a:solidFill>
              <a:uFill>
                <a:solidFill>
                  <a:srgbClr val="FFFFFF"/>
                </a:solidFill>
              </a:uFill>
              <a:latin typeface="Candara"/>
            </a:endParaRPr>
          </a:p>
        </p:txBody>
      </p:sp>
      <p:sp>
        <p:nvSpPr>
          <p:cNvPr id="10" name="PlaceHolder 2"/>
          <p:cNvSpPr>
            <a:spLocks noGrp="1"/>
          </p:cNvSpPr>
          <p:nvPr>
            <p:ph type="subTitle"/>
          </p:nvPr>
        </p:nvSpPr>
        <p:spPr>
          <a:xfrm>
            <a:off x="395640" y="1556640"/>
            <a:ext cx="8496720" cy="4464000"/>
          </a:xfrm>
          <a:prstGeom prst="rect">
            <a:avLst/>
          </a:prstGeom>
        </p:spPr>
        <p:txBody>
          <a:bodyPr lIns="0" tIns="0" rIns="0" bIns="0" anchor="ctr"/>
          <a:lstStyle/>
          <a:p>
            <a:pPr algn="ctr"/>
            <a:endParaRPr lang="fr-FR" sz="3200" b="0" strike="noStrike" spc="-1">
              <a:solidFill>
                <a:srgbClr val="000000"/>
              </a:solidFill>
              <a:uFill>
                <a:solidFill>
                  <a:srgbClr val="FFFFFF"/>
                </a:solidFill>
              </a:uFill>
              <a:latin typeface="Arial"/>
            </a:endParaRPr>
          </a:p>
        </p:txBody>
      </p:sp>
    </p:spTree>
    <p:extLst>
      <p:ext uri="{BB962C8B-B14F-4D97-AF65-F5344CB8AC3E}">
        <p14:creationId xmlns:p14="http://schemas.microsoft.com/office/powerpoint/2010/main" val="1592197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80F6DF00-A10C-429B-B489-E3E7324C3A58}" type="slidenum">
              <a:rPr lang="fr-FR" altLang="fr-FR"/>
              <a:pPr>
                <a:defRPr/>
              </a:pPr>
              <a:t>‹#›</a:t>
            </a:fld>
            <a:fld id="{581F9E8C-312A-4CAF-80AC-7836E5C5071C}" type="slidenum">
              <a:rPr lang="fr-FR" altLang="fr-FR"/>
              <a:pPr>
                <a:defRPr/>
              </a:pPr>
              <a:t>‹#›</a:t>
            </a:fld>
            <a:endParaRPr lang="fr-FR" altLang="fr-FR"/>
          </a:p>
        </p:txBody>
      </p:sp>
    </p:spTree>
    <p:extLst>
      <p:ext uri="{BB962C8B-B14F-4D97-AF65-F5344CB8AC3E}">
        <p14:creationId xmlns:p14="http://schemas.microsoft.com/office/powerpoint/2010/main" val="32885880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379C4A3F-E404-485D-BEAE-72D920D42077}" type="slidenum">
              <a:rPr lang="fr-FR" altLang="fr-FR"/>
              <a:pPr>
                <a:defRPr/>
              </a:pPr>
              <a:t>‹#›</a:t>
            </a:fld>
            <a:fld id="{CA13111E-3C0A-41EB-B7B7-FBE647476D97}" type="slidenum">
              <a:rPr lang="fr-FR" altLang="fr-FR"/>
              <a:pPr>
                <a:defRPr/>
              </a:pPr>
              <a:t>‹#›</a:t>
            </a:fld>
            <a:endParaRPr lang="fr-FR" altLang="fr-FR"/>
          </a:p>
        </p:txBody>
      </p:sp>
    </p:spTree>
    <p:extLst>
      <p:ext uri="{BB962C8B-B14F-4D97-AF65-F5344CB8AC3E}">
        <p14:creationId xmlns:p14="http://schemas.microsoft.com/office/powerpoint/2010/main" val="6161258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64E6277F-32D0-4A80-BBBA-78F137627D05}" type="slidenum">
              <a:rPr lang="fr-FR" altLang="fr-FR"/>
              <a:pPr>
                <a:defRPr/>
              </a:pPr>
              <a:t>‹#›</a:t>
            </a:fld>
            <a:fld id="{D035EC70-2E26-4108-A7D3-8DF976EEE0CB}" type="slidenum">
              <a:rPr lang="fr-FR" altLang="fr-FR"/>
              <a:pPr>
                <a:defRPr/>
              </a:pPr>
              <a:t>‹#›</a:t>
            </a:fld>
            <a:endParaRPr lang="fr-FR" altLang="fr-FR"/>
          </a:p>
        </p:txBody>
      </p:sp>
    </p:spTree>
    <p:extLst>
      <p:ext uri="{BB962C8B-B14F-4D97-AF65-F5344CB8AC3E}">
        <p14:creationId xmlns:p14="http://schemas.microsoft.com/office/powerpoint/2010/main" val="18753126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6" name="Rectangle 4"/>
          <p:cNvSpPr>
            <a:spLocks noGrp="1" noChangeArrowheads="1"/>
          </p:cNvSpPr>
          <p:nvPr>
            <p:ph type="ftr" idx="11"/>
          </p:nvPr>
        </p:nvSpPr>
        <p:spPr>
          <a:ln/>
        </p:spPr>
        <p:txBody>
          <a:bodyPr/>
          <a:lstStyle>
            <a:lvl1pPr>
              <a:defRPr/>
            </a:lvl1pPr>
          </a:lstStyle>
          <a:p>
            <a:pPr>
              <a:defRPr/>
            </a:pPr>
            <a:endParaRPr lang="fr-FR" altLang="fr-FR"/>
          </a:p>
        </p:txBody>
      </p:sp>
      <p:sp>
        <p:nvSpPr>
          <p:cNvPr id="7" name="Rectangle 5"/>
          <p:cNvSpPr>
            <a:spLocks noGrp="1" noChangeArrowheads="1"/>
          </p:cNvSpPr>
          <p:nvPr>
            <p:ph type="sldNum" idx="12"/>
          </p:nvPr>
        </p:nvSpPr>
        <p:spPr>
          <a:ln/>
        </p:spPr>
        <p:txBody>
          <a:bodyPr/>
          <a:lstStyle>
            <a:lvl1pPr>
              <a:defRPr/>
            </a:lvl1pPr>
          </a:lstStyle>
          <a:p>
            <a:pPr>
              <a:defRPr/>
            </a:pPr>
            <a:fld id="{2164B2ED-23AF-4660-B059-83C90AC6FBDF}" type="slidenum">
              <a:rPr lang="fr-FR" altLang="fr-FR"/>
              <a:pPr>
                <a:defRPr/>
              </a:pPr>
              <a:t>‹#›</a:t>
            </a:fld>
            <a:fld id="{4E437054-05EB-4327-9543-761F7131FE84}" type="slidenum">
              <a:rPr lang="fr-FR" altLang="fr-FR"/>
              <a:pPr>
                <a:defRPr/>
              </a:pPr>
              <a:t>‹#›</a:t>
            </a:fld>
            <a:endParaRPr lang="fr-FR" altLang="fr-FR"/>
          </a:p>
        </p:txBody>
      </p:sp>
    </p:spTree>
    <p:extLst>
      <p:ext uri="{BB962C8B-B14F-4D97-AF65-F5344CB8AC3E}">
        <p14:creationId xmlns:p14="http://schemas.microsoft.com/office/powerpoint/2010/main" val="2359649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8" name="Rectangle 4"/>
          <p:cNvSpPr>
            <a:spLocks noGrp="1" noChangeArrowheads="1"/>
          </p:cNvSpPr>
          <p:nvPr>
            <p:ph type="ftr" idx="11"/>
          </p:nvPr>
        </p:nvSpPr>
        <p:spPr>
          <a:ln/>
        </p:spPr>
        <p:txBody>
          <a:bodyPr/>
          <a:lstStyle>
            <a:lvl1pPr>
              <a:defRPr/>
            </a:lvl1pPr>
          </a:lstStyle>
          <a:p>
            <a:pPr>
              <a:defRPr/>
            </a:pPr>
            <a:endParaRPr lang="fr-FR" altLang="fr-FR"/>
          </a:p>
        </p:txBody>
      </p:sp>
      <p:sp>
        <p:nvSpPr>
          <p:cNvPr id="9" name="Rectangle 5"/>
          <p:cNvSpPr>
            <a:spLocks noGrp="1" noChangeArrowheads="1"/>
          </p:cNvSpPr>
          <p:nvPr>
            <p:ph type="sldNum" idx="12"/>
          </p:nvPr>
        </p:nvSpPr>
        <p:spPr>
          <a:ln/>
        </p:spPr>
        <p:txBody>
          <a:bodyPr/>
          <a:lstStyle>
            <a:lvl1pPr>
              <a:defRPr/>
            </a:lvl1pPr>
          </a:lstStyle>
          <a:p>
            <a:pPr>
              <a:defRPr/>
            </a:pPr>
            <a:fld id="{9C04E529-E514-4D34-9BC4-F67807635F2E}" type="slidenum">
              <a:rPr lang="fr-FR" altLang="fr-FR"/>
              <a:pPr>
                <a:defRPr/>
              </a:pPr>
              <a:t>‹#›</a:t>
            </a:fld>
            <a:fld id="{EF6C9328-064D-4AFA-83CB-12F8ABB22376}" type="slidenum">
              <a:rPr lang="fr-FR" altLang="fr-FR"/>
              <a:pPr>
                <a:defRPr/>
              </a:pPr>
              <a:t>‹#›</a:t>
            </a:fld>
            <a:endParaRPr lang="fr-FR" altLang="fr-FR"/>
          </a:p>
        </p:txBody>
      </p:sp>
    </p:spTree>
    <p:extLst>
      <p:ext uri="{BB962C8B-B14F-4D97-AF65-F5344CB8AC3E}">
        <p14:creationId xmlns:p14="http://schemas.microsoft.com/office/powerpoint/2010/main" val="24942039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4" name="Rectangle 4"/>
          <p:cNvSpPr>
            <a:spLocks noGrp="1" noChangeArrowheads="1"/>
          </p:cNvSpPr>
          <p:nvPr>
            <p:ph type="ftr" idx="11"/>
          </p:nvPr>
        </p:nvSpPr>
        <p:spPr>
          <a:ln/>
        </p:spPr>
        <p:txBody>
          <a:bodyPr/>
          <a:lstStyle>
            <a:lvl1pPr>
              <a:defRPr/>
            </a:lvl1pPr>
          </a:lstStyle>
          <a:p>
            <a:pPr>
              <a:defRPr/>
            </a:pPr>
            <a:endParaRPr lang="fr-FR" altLang="fr-FR"/>
          </a:p>
        </p:txBody>
      </p:sp>
      <p:sp>
        <p:nvSpPr>
          <p:cNvPr id="5" name="Rectangle 5"/>
          <p:cNvSpPr>
            <a:spLocks noGrp="1" noChangeArrowheads="1"/>
          </p:cNvSpPr>
          <p:nvPr>
            <p:ph type="sldNum" idx="12"/>
          </p:nvPr>
        </p:nvSpPr>
        <p:spPr>
          <a:ln/>
        </p:spPr>
        <p:txBody>
          <a:bodyPr/>
          <a:lstStyle>
            <a:lvl1pPr>
              <a:defRPr/>
            </a:lvl1pPr>
          </a:lstStyle>
          <a:p>
            <a:pPr>
              <a:defRPr/>
            </a:pPr>
            <a:fld id="{D7E71708-824D-4559-8289-02E42E4958B9}" type="slidenum">
              <a:rPr lang="fr-FR" altLang="fr-FR"/>
              <a:pPr>
                <a:defRPr/>
              </a:pPr>
              <a:t>‹#›</a:t>
            </a:fld>
            <a:fld id="{B1E73A7D-CB78-4B3D-A6E3-FB125905801E}" type="slidenum">
              <a:rPr lang="fr-FR" altLang="fr-FR"/>
              <a:pPr>
                <a:defRPr/>
              </a:pPr>
              <a:t>‹#›</a:t>
            </a:fld>
            <a:endParaRPr lang="fr-FR" altLang="fr-FR"/>
          </a:p>
        </p:txBody>
      </p:sp>
    </p:spTree>
    <p:extLst>
      <p:ext uri="{BB962C8B-B14F-4D97-AF65-F5344CB8AC3E}">
        <p14:creationId xmlns:p14="http://schemas.microsoft.com/office/powerpoint/2010/main" val="4148587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3" name="Rectangle 4"/>
          <p:cNvSpPr>
            <a:spLocks noGrp="1" noChangeArrowheads="1"/>
          </p:cNvSpPr>
          <p:nvPr>
            <p:ph type="ftr" idx="11"/>
          </p:nvPr>
        </p:nvSpPr>
        <p:spPr>
          <a:ln/>
        </p:spPr>
        <p:txBody>
          <a:bodyPr/>
          <a:lstStyle>
            <a:lvl1pPr>
              <a:defRPr/>
            </a:lvl1pPr>
          </a:lstStyle>
          <a:p>
            <a:pPr>
              <a:defRPr/>
            </a:pPr>
            <a:endParaRPr lang="fr-FR" altLang="fr-FR"/>
          </a:p>
        </p:txBody>
      </p:sp>
      <p:sp>
        <p:nvSpPr>
          <p:cNvPr id="4" name="Rectangle 5"/>
          <p:cNvSpPr>
            <a:spLocks noGrp="1" noChangeArrowheads="1"/>
          </p:cNvSpPr>
          <p:nvPr>
            <p:ph type="sldNum" idx="12"/>
          </p:nvPr>
        </p:nvSpPr>
        <p:spPr>
          <a:ln/>
        </p:spPr>
        <p:txBody>
          <a:bodyPr/>
          <a:lstStyle>
            <a:lvl1pPr>
              <a:defRPr/>
            </a:lvl1pPr>
          </a:lstStyle>
          <a:p>
            <a:pPr>
              <a:defRPr/>
            </a:pPr>
            <a:fld id="{A1F5AC97-BA5D-4320-A19C-CA8EC8BC89A7}" type="slidenum">
              <a:rPr lang="fr-FR" altLang="fr-FR"/>
              <a:pPr>
                <a:defRPr/>
              </a:pPr>
              <a:t>‹#›</a:t>
            </a:fld>
            <a:fld id="{36882D2C-66EA-4AFB-B598-21C69C8ADEE5}" type="slidenum">
              <a:rPr lang="fr-FR" altLang="fr-FR"/>
              <a:pPr>
                <a:defRPr/>
              </a:pPr>
              <a:t>‹#›</a:t>
            </a:fld>
            <a:endParaRPr lang="fr-FR" altLang="fr-FR"/>
          </a:p>
        </p:txBody>
      </p:sp>
    </p:spTree>
    <p:extLst>
      <p:ext uri="{BB962C8B-B14F-4D97-AF65-F5344CB8AC3E}">
        <p14:creationId xmlns:p14="http://schemas.microsoft.com/office/powerpoint/2010/main" val="6478175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6" name="Rectangle 4"/>
          <p:cNvSpPr>
            <a:spLocks noGrp="1" noChangeArrowheads="1"/>
          </p:cNvSpPr>
          <p:nvPr>
            <p:ph type="ftr" idx="11"/>
          </p:nvPr>
        </p:nvSpPr>
        <p:spPr>
          <a:ln/>
        </p:spPr>
        <p:txBody>
          <a:bodyPr/>
          <a:lstStyle>
            <a:lvl1pPr>
              <a:defRPr/>
            </a:lvl1pPr>
          </a:lstStyle>
          <a:p>
            <a:pPr>
              <a:defRPr/>
            </a:pPr>
            <a:endParaRPr lang="fr-FR" altLang="fr-FR"/>
          </a:p>
        </p:txBody>
      </p:sp>
      <p:sp>
        <p:nvSpPr>
          <p:cNvPr id="7" name="Rectangle 5"/>
          <p:cNvSpPr>
            <a:spLocks noGrp="1" noChangeArrowheads="1"/>
          </p:cNvSpPr>
          <p:nvPr>
            <p:ph type="sldNum" idx="12"/>
          </p:nvPr>
        </p:nvSpPr>
        <p:spPr>
          <a:ln/>
        </p:spPr>
        <p:txBody>
          <a:bodyPr/>
          <a:lstStyle>
            <a:lvl1pPr>
              <a:defRPr/>
            </a:lvl1pPr>
          </a:lstStyle>
          <a:p>
            <a:pPr>
              <a:defRPr/>
            </a:pPr>
            <a:fld id="{B281360F-18CE-4F3E-9297-A84C58E9469F}" type="slidenum">
              <a:rPr lang="fr-FR" altLang="fr-FR"/>
              <a:pPr>
                <a:defRPr/>
              </a:pPr>
              <a:t>‹#›</a:t>
            </a:fld>
            <a:fld id="{353744DB-B207-43A7-9B45-3F3B724C68C3}" type="slidenum">
              <a:rPr lang="fr-FR" altLang="fr-FR"/>
              <a:pPr>
                <a:defRPr/>
              </a:pPr>
              <a:t>‹#›</a:t>
            </a:fld>
            <a:endParaRPr lang="fr-FR" altLang="fr-FR"/>
          </a:p>
        </p:txBody>
      </p:sp>
    </p:spTree>
    <p:extLst>
      <p:ext uri="{BB962C8B-B14F-4D97-AF65-F5344CB8AC3E}">
        <p14:creationId xmlns:p14="http://schemas.microsoft.com/office/powerpoint/2010/main" val="1232105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6" name="Rectangle 4"/>
          <p:cNvSpPr>
            <a:spLocks noGrp="1" noChangeArrowheads="1"/>
          </p:cNvSpPr>
          <p:nvPr>
            <p:ph type="ftr" idx="11"/>
          </p:nvPr>
        </p:nvSpPr>
        <p:spPr>
          <a:ln/>
        </p:spPr>
        <p:txBody>
          <a:bodyPr/>
          <a:lstStyle>
            <a:lvl1pPr>
              <a:defRPr/>
            </a:lvl1pPr>
          </a:lstStyle>
          <a:p>
            <a:pPr>
              <a:defRPr/>
            </a:pPr>
            <a:endParaRPr lang="fr-FR" altLang="fr-FR"/>
          </a:p>
        </p:txBody>
      </p:sp>
      <p:sp>
        <p:nvSpPr>
          <p:cNvPr id="7" name="Rectangle 5"/>
          <p:cNvSpPr>
            <a:spLocks noGrp="1" noChangeArrowheads="1"/>
          </p:cNvSpPr>
          <p:nvPr>
            <p:ph type="sldNum" idx="12"/>
          </p:nvPr>
        </p:nvSpPr>
        <p:spPr>
          <a:ln/>
        </p:spPr>
        <p:txBody>
          <a:bodyPr/>
          <a:lstStyle>
            <a:lvl1pPr>
              <a:defRPr/>
            </a:lvl1pPr>
          </a:lstStyle>
          <a:p>
            <a:pPr>
              <a:defRPr/>
            </a:pPr>
            <a:fld id="{D6FC9256-3683-4010-88C7-C6A453124164}" type="slidenum">
              <a:rPr lang="fr-FR" altLang="fr-FR"/>
              <a:pPr>
                <a:defRPr/>
              </a:pPr>
              <a:t>‹#›</a:t>
            </a:fld>
            <a:fld id="{CF2B546D-D424-4330-974C-B92938EC2543}" type="slidenum">
              <a:rPr lang="fr-FR" altLang="fr-FR"/>
              <a:pPr>
                <a:defRPr/>
              </a:pPr>
              <a:t>‹#›</a:t>
            </a:fld>
            <a:endParaRPr lang="fr-FR" altLang="fr-FR"/>
          </a:p>
        </p:txBody>
      </p:sp>
    </p:spTree>
    <p:extLst>
      <p:ext uri="{BB962C8B-B14F-4D97-AF65-F5344CB8AC3E}">
        <p14:creationId xmlns:p14="http://schemas.microsoft.com/office/powerpoint/2010/main" val="1256259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68373A90-3CD5-4FD2-9B40-7D125F39706C}" type="slidenum">
              <a:rPr lang="fr-FR" altLang="fr-FR"/>
              <a:pPr>
                <a:defRPr/>
              </a:pPr>
              <a:t>‹#›</a:t>
            </a:fld>
            <a:fld id="{8C6938FB-4257-436D-BE1D-44FBA7CC52D0}" type="slidenum">
              <a:rPr lang="fr-FR" altLang="fr-FR"/>
              <a:pPr>
                <a:defRPr/>
              </a:pPr>
              <a:t>‹#›</a:t>
            </a:fld>
            <a:endParaRPr lang="fr-FR" altLang="fr-FR"/>
          </a:p>
        </p:txBody>
      </p:sp>
    </p:spTree>
    <p:extLst>
      <p:ext uri="{BB962C8B-B14F-4D97-AF65-F5344CB8AC3E}">
        <p14:creationId xmlns:p14="http://schemas.microsoft.com/office/powerpoint/2010/main" val="26915510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5813" cy="5849937"/>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49937"/>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3"/>
          <p:cNvSpPr>
            <a:spLocks noGrp="1" noChangeArrowheads="1"/>
          </p:cNvSpPr>
          <p:nvPr>
            <p:ph type="dt" idx="10"/>
          </p:nvPr>
        </p:nvSpPr>
        <p:spPr>
          <a:ln/>
        </p:spPr>
        <p:txBody>
          <a:bodyPr/>
          <a:lstStyle>
            <a:lvl1pPr>
              <a:defRPr/>
            </a:lvl1pPr>
          </a:lstStyle>
          <a:p>
            <a:pPr>
              <a:defRPr/>
            </a:pPr>
            <a:r>
              <a:rPr lang="fr-FR" altLang="fr-FR"/>
              <a:t>05/12/2010</a:t>
            </a:r>
          </a:p>
        </p:txBody>
      </p:sp>
      <p:sp>
        <p:nvSpPr>
          <p:cNvPr id="5" name="Rectangle 4"/>
          <p:cNvSpPr>
            <a:spLocks noGrp="1" noChangeArrowheads="1"/>
          </p:cNvSpPr>
          <p:nvPr>
            <p:ph type="ftr" idx="11"/>
          </p:nvPr>
        </p:nvSpPr>
        <p:spPr>
          <a:ln/>
        </p:spPr>
        <p:txBody>
          <a:bodyPr/>
          <a:lstStyle>
            <a:lvl1pPr>
              <a:defRPr/>
            </a:lvl1pPr>
          </a:lstStyle>
          <a:p>
            <a:pPr>
              <a:defRPr/>
            </a:pPr>
            <a:endParaRPr lang="fr-FR" altLang="fr-FR"/>
          </a:p>
        </p:txBody>
      </p:sp>
      <p:sp>
        <p:nvSpPr>
          <p:cNvPr id="6" name="Rectangle 5"/>
          <p:cNvSpPr>
            <a:spLocks noGrp="1" noChangeArrowheads="1"/>
          </p:cNvSpPr>
          <p:nvPr>
            <p:ph type="sldNum" idx="12"/>
          </p:nvPr>
        </p:nvSpPr>
        <p:spPr>
          <a:ln/>
        </p:spPr>
        <p:txBody>
          <a:bodyPr/>
          <a:lstStyle>
            <a:lvl1pPr>
              <a:defRPr/>
            </a:lvl1pPr>
          </a:lstStyle>
          <a:p>
            <a:pPr>
              <a:defRPr/>
            </a:pPr>
            <a:fld id="{86BD9FFE-2E24-4BAB-8A39-5A3B36C9E9BA}" type="slidenum">
              <a:rPr lang="fr-FR" altLang="fr-FR"/>
              <a:pPr>
                <a:defRPr/>
              </a:pPr>
              <a:t>‹#›</a:t>
            </a:fld>
            <a:fld id="{8F40EDD1-0AC0-4CD0-8D0F-212FE94BF008}" type="slidenum">
              <a:rPr lang="fr-FR" altLang="fr-FR"/>
              <a:pPr>
                <a:defRPr/>
              </a:pPr>
              <a:t>‹#›</a:t>
            </a:fld>
            <a:endParaRPr lang="fr-FR" altLang="fr-FR"/>
          </a:p>
        </p:txBody>
      </p:sp>
    </p:spTree>
    <p:extLst>
      <p:ext uri="{BB962C8B-B14F-4D97-AF65-F5344CB8AC3E}">
        <p14:creationId xmlns:p14="http://schemas.microsoft.com/office/powerpoint/2010/main" val="2164472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98000"/>
              </a:lnSpc>
              <a:tabLst>
                <a:tab pos="723900" algn="l"/>
                <a:tab pos="1447800" algn="l"/>
              </a:tabLst>
              <a:defRPr>
                <a:solidFill>
                  <a:srgbClr val="000000"/>
                </a:solidFill>
                <a:latin typeface="+mn-lt"/>
              </a:defRPr>
            </a:lvl1pPr>
          </a:lstStyle>
          <a:p>
            <a:pPr>
              <a:defRPr/>
            </a:pPr>
            <a:r>
              <a:rPr lang="fr-FR" altLang="fr-FR"/>
              <a:t>05/12/2010</a:t>
            </a:r>
          </a:p>
        </p:txBody>
      </p:sp>
      <p:sp>
        <p:nvSpPr>
          <p:cNvPr id="1028" name="Rectangle 4"/>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95000"/>
              </a:lnSpc>
              <a:tabLst>
                <a:tab pos="723900" algn="l"/>
                <a:tab pos="1447800" algn="l"/>
                <a:tab pos="2171700" algn="l"/>
                <a:tab pos="2895600" algn="l"/>
              </a:tabLst>
              <a:defRPr>
                <a:solidFill>
                  <a:srgbClr val="000000"/>
                </a:solidFill>
                <a:latin typeface="Times New Roman" pitchFamily="18" charset="0"/>
              </a:defRPr>
            </a:lvl1pPr>
          </a:lstStyle>
          <a:p>
            <a:pPr>
              <a:defRPr/>
            </a:pPr>
            <a:endParaRPr lang="fr-FR" altLang="fr-FR"/>
          </a:p>
        </p:txBody>
      </p:sp>
      <p:sp>
        <p:nvSpPr>
          <p:cNvPr id="1029" name="Rectangle 5"/>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98000"/>
              </a:lnSpc>
              <a:tabLst>
                <a:tab pos="723900" algn="l"/>
                <a:tab pos="1447800" algn="l"/>
              </a:tabLst>
              <a:defRPr>
                <a:solidFill>
                  <a:srgbClr val="000000"/>
                </a:solidFill>
                <a:latin typeface="+mn-lt"/>
              </a:defRPr>
            </a:lvl1pPr>
          </a:lstStyle>
          <a:p>
            <a:pPr>
              <a:defRPr/>
            </a:pPr>
            <a:fld id="{252E442A-8E56-467B-8FC5-7657189F60C5}" type="slidenum">
              <a:rPr lang="fr-FR" altLang="fr-FR"/>
              <a:pPr>
                <a:defRPr/>
              </a:pPr>
              <a:t>‹#›</a:t>
            </a:fld>
            <a:fld id="{5D31C82B-EFCE-4827-9351-151226328BC5}" type="slidenum">
              <a:rPr lang="fr-FR" altLang="fr-FR"/>
              <a:pPr>
                <a:defRPr/>
              </a:pPr>
              <a:t>‹#›</a:t>
            </a:fld>
            <a:endParaRPr lang="fr-FR" altLang="fr-FR"/>
          </a:p>
        </p:txBody>
      </p:sp>
      <p:sp>
        <p:nvSpPr>
          <p:cNvPr id="2" name="Rectangle 6"/>
          <p:cNvSpPr>
            <a:spLocks noGrp="1" noChangeArrowheads="1"/>
          </p:cNvSpPr>
          <p:nvPr>
            <p:ph type="body" idx="1"/>
          </p:nvPr>
        </p:nvSpPr>
        <p:spPr bwMode="auto">
          <a:xfrm>
            <a:off x="609600" y="13716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8063" rIns="0" bIns="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a:p>
            <a:pPr lvl="4"/>
            <a:r>
              <a:rPr lang="en-GB" altLang="fr-FR"/>
              <a:t>Huitième niveau de plan</a:t>
            </a:r>
          </a:p>
          <a:p>
            <a:pPr lvl="4"/>
            <a:r>
              <a:rPr lang="en-GB" altLang="fr-FR"/>
              <a:t>Neuvième niveau de plan</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73" r:id="rId13"/>
  </p:sldLayoutIdLst>
  <p:txStyles>
    <p:titleStyle>
      <a:lvl1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mj-lt"/>
          <a:ea typeface="+mj-ea"/>
          <a:cs typeface="+mj-cs"/>
        </a:defRPr>
      </a:lvl1pPr>
      <a:lvl2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2pPr>
      <a:lvl3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3pPr>
      <a:lvl4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4pPr>
      <a:lvl5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5pPr>
      <a:lvl6pPr marL="2514600" indent="-228600" algn="l" defTabSz="449263" rtl="0" fontAlgn="base">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6pPr>
      <a:lvl7pPr marL="2971800" indent="-228600" algn="l" defTabSz="449263" rtl="0" fontAlgn="base">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7pPr>
      <a:lvl8pPr marL="3429000" indent="-228600" algn="l" defTabSz="449263" rtl="0" fontAlgn="base">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8pPr>
      <a:lvl9pPr marL="3886200" indent="-228600" algn="l" defTabSz="449263" rtl="0" fontAlgn="base">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9pPr>
    </p:titleStyle>
    <p:bodyStyle>
      <a:lvl1pPr marL="342900" indent="-342900" algn="l" defTabSz="449263" rtl="0" eaLnBrk="0" fontAlgn="base" hangingPunct="0">
        <a:lnSpc>
          <a:spcPct val="98000"/>
        </a:lnSpc>
        <a:spcBef>
          <a:spcPct val="0"/>
        </a:spcBef>
        <a:spcAft>
          <a:spcPts val="1425"/>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49263" rtl="0" eaLnBrk="0" fontAlgn="base" hangingPunct="0">
        <a:lnSpc>
          <a:spcPct val="98000"/>
        </a:lnSpc>
        <a:spcBef>
          <a:spcPct val="0"/>
        </a:spcBef>
        <a:spcAft>
          <a:spcPts val="1138"/>
        </a:spcAft>
        <a:buClr>
          <a:srgbClr val="000000"/>
        </a:buClr>
        <a:buSzPct val="100000"/>
        <a:buFont typeface="Times New Roman" pitchFamily="18" charset="0"/>
        <a:defRPr sz="2400">
          <a:solidFill>
            <a:srgbClr val="000000"/>
          </a:solidFill>
          <a:latin typeface="+mn-lt"/>
          <a:ea typeface="+mn-ea"/>
        </a:defRPr>
      </a:lvl2pPr>
      <a:lvl3pPr marL="1143000" indent="-228600" algn="l" defTabSz="449263" rtl="0" eaLnBrk="0" fontAlgn="base" hangingPunct="0">
        <a:lnSpc>
          <a:spcPct val="98000"/>
        </a:lnSpc>
        <a:spcBef>
          <a:spcPct val="0"/>
        </a:spcBef>
        <a:spcAft>
          <a:spcPts val="850"/>
        </a:spcAft>
        <a:buClr>
          <a:srgbClr val="000000"/>
        </a:buClr>
        <a:buSzPct val="100000"/>
        <a:buFont typeface="Times New Roman" pitchFamily="18" charset="0"/>
        <a:defRPr sz="2000">
          <a:solidFill>
            <a:srgbClr val="000000"/>
          </a:solidFill>
          <a:latin typeface="+mn-lt"/>
          <a:ea typeface="+mn-ea"/>
        </a:defRPr>
      </a:lvl3pPr>
      <a:lvl4pPr marL="1600200" indent="-228600" algn="l" defTabSz="449263" rtl="0" eaLnBrk="0" fontAlgn="base" hangingPunct="0">
        <a:lnSpc>
          <a:spcPct val="98000"/>
        </a:lnSpc>
        <a:spcBef>
          <a:spcPct val="0"/>
        </a:spcBef>
        <a:spcAft>
          <a:spcPts val="575"/>
        </a:spcAft>
        <a:buClr>
          <a:srgbClr val="000000"/>
        </a:buClr>
        <a:buSzPct val="100000"/>
        <a:buFont typeface="Times New Roman" pitchFamily="18" charset="0"/>
        <a:defRPr sz="2000">
          <a:solidFill>
            <a:srgbClr val="000000"/>
          </a:solidFill>
          <a:latin typeface="+mn-lt"/>
          <a:ea typeface="+mn-ea"/>
        </a:defRPr>
      </a:lvl4pPr>
      <a:lvl5pPr marL="2057400" indent="-228600" algn="l" defTabSz="449263" rtl="0" eaLnBrk="0" fontAlgn="base" hangingPunct="0">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5pPr>
      <a:lvl6pPr marL="2514600" indent="-228600" algn="l" defTabSz="449263" rtl="0" fontAlgn="base">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6pPr>
      <a:lvl7pPr marL="2971800" indent="-228600" algn="l" defTabSz="449263" rtl="0" fontAlgn="base">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7pPr>
      <a:lvl8pPr marL="3429000" indent="-228600" algn="l" defTabSz="449263" rtl="0" fontAlgn="base">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8pPr>
      <a:lvl9pPr marL="3886200" indent="-228600" algn="l" defTabSz="449263" rtl="0" fontAlgn="base">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457200" y="274638"/>
            <a:ext cx="8228013" cy="1141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ctr" anchorCtr="0" compatLnSpc="1">
            <a:prstTxWarp prst="textNoShape">
              <a:avLst/>
            </a:prstTxWarp>
          </a:bodyPr>
          <a:lstStyle/>
          <a:p>
            <a:pPr lvl="0"/>
            <a:r>
              <a:rPr lang="en-GB" altLang="fr-FR"/>
              <a:t>Cliquez pour éditer le format du texte-titreCliquez et modifiez le titre</a:t>
            </a:r>
          </a:p>
        </p:txBody>
      </p:sp>
      <p:sp>
        <p:nvSpPr>
          <p:cNvPr id="2051" name="Rectangle 2"/>
          <p:cNvSpPr>
            <a:spLocks noGrp="1" noChangeArrowheads="1"/>
          </p:cNvSpPr>
          <p:nvPr>
            <p:ph type="body" idx="1"/>
          </p:nvPr>
        </p:nvSpPr>
        <p:spPr bwMode="auto">
          <a:xfrm>
            <a:off x="457200" y="1600200"/>
            <a:ext cx="8228013" cy="4524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53063" rIns="90000" bIns="45000" numCol="1" anchor="t" anchorCtr="0" compatLnSpc="1">
            <a:prstTxWarp prst="textNoShape">
              <a:avLst/>
            </a:prstTxWarp>
          </a:bodyPr>
          <a:lstStyle/>
          <a:p>
            <a:pPr lvl="0"/>
            <a:r>
              <a:rPr lang="en-GB" altLang="fr-FR"/>
              <a:t>Cliquez pour éditer le format du plan de texte</a:t>
            </a:r>
          </a:p>
          <a:p>
            <a:pPr lvl="1"/>
            <a:r>
              <a:rPr lang="en-GB" altLang="fr-FR"/>
              <a:t>Second niveau de plan</a:t>
            </a:r>
          </a:p>
          <a:p>
            <a:pPr lvl="2"/>
            <a:r>
              <a:rPr lang="en-GB" altLang="fr-FR"/>
              <a:t>Troisième niveau de plan</a:t>
            </a:r>
          </a:p>
          <a:p>
            <a:pPr lvl="3"/>
            <a:r>
              <a:rPr lang="en-GB" altLang="fr-FR"/>
              <a:t>Quatrième niveau de plan</a:t>
            </a:r>
          </a:p>
          <a:p>
            <a:pPr lvl="4"/>
            <a:r>
              <a:rPr lang="en-GB" altLang="fr-FR"/>
              <a:t>Cinquième niveau de plan</a:t>
            </a:r>
          </a:p>
          <a:p>
            <a:pPr lvl="4"/>
            <a:r>
              <a:rPr lang="en-GB" altLang="fr-FR"/>
              <a:t>Sixième niveau de plan</a:t>
            </a:r>
          </a:p>
          <a:p>
            <a:pPr lvl="4"/>
            <a:r>
              <a:rPr lang="en-GB" altLang="fr-FR"/>
              <a:t>Septième niveau de plan</a:t>
            </a:r>
          </a:p>
          <a:p>
            <a:pPr lvl="4"/>
            <a:r>
              <a:rPr lang="en-GB" altLang="fr-FR"/>
              <a:t>Huitième niveau de plan</a:t>
            </a:r>
          </a:p>
          <a:p>
            <a:pPr lvl="0"/>
            <a:r>
              <a:rPr lang="en-GB" altLang="fr-FR"/>
              <a:t>Neuvième niveau de planCliquez pour modifier les styles du texte du masque</a:t>
            </a:r>
          </a:p>
          <a:p>
            <a:pPr lvl="1"/>
            <a:r>
              <a:rPr lang="en-GB" altLang="fr-FR"/>
              <a:t>Deuxième niveau</a:t>
            </a:r>
          </a:p>
          <a:p>
            <a:pPr lvl="2"/>
            <a:r>
              <a:rPr lang="en-GB" altLang="fr-FR"/>
              <a:t>Troisième niveau</a:t>
            </a:r>
          </a:p>
          <a:p>
            <a:pPr lvl="3"/>
            <a:r>
              <a:rPr lang="en-GB" altLang="fr-FR"/>
              <a:t>Quatrième niveau</a:t>
            </a:r>
          </a:p>
          <a:p>
            <a:pPr lvl="4"/>
            <a:r>
              <a:rPr lang="en-GB" altLang="fr-FR"/>
              <a:t>Cinquième niveau</a:t>
            </a:r>
          </a:p>
        </p:txBody>
      </p:sp>
      <p:sp>
        <p:nvSpPr>
          <p:cNvPr id="2" name="Rectangle 3"/>
          <p:cNvSpPr>
            <a:spLocks noGrp="1" noChangeArrowheads="1"/>
          </p:cNvSpPr>
          <p:nvPr>
            <p:ph type="dt"/>
          </p:nvPr>
        </p:nvSpPr>
        <p:spPr bwMode="auto">
          <a:xfrm>
            <a:off x="457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98000"/>
              </a:lnSpc>
              <a:tabLst>
                <a:tab pos="723900" algn="l"/>
                <a:tab pos="1447800" algn="l"/>
              </a:tabLst>
              <a:defRPr>
                <a:solidFill>
                  <a:srgbClr val="000000"/>
                </a:solidFill>
                <a:latin typeface="+mn-lt"/>
              </a:defRPr>
            </a:lvl1pPr>
          </a:lstStyle>
          <a:p>
            <a:pPr>
              <a:defRPr/>
            </a:pPr>
            <a:r>
              <a:rPr lang="fr-FR" altLang="fr-FR"/>
              <a:t>05/12/2010</a:t>
            </a:r>
          </a:p>
        </p:txBody>
      </p:sp>
      <p:sp>
        <p:nvSpPr>
          <p:cNvPr id="2052" name="Rectangle 4"/>
          <p:cNvSpPr>
            <a:spLocks noGrp="1" noChangeArrowheads="1"/>
          </p:cNvSpPr>
          <p:nvPr>
            <p:ph type="ftr"/>
          </p:nvPr>
        </p:nvSpPr>
        <p:spPr bwMode="auto">
          <a:xfrm>
            <a:off x="3124200" y="6356350"/>
            <a:ext cx="2894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95000"/>
              </a:lnSpc>
              <a:tabLst>
                <a:tab pos="723900" algn="l"/>
                <a:tab pos="1447800" algn="l"/>
                <a:tab pos="2171700" algn="l"/>
                <a:tab pos="2895600" algn="l"/>
              </a:tabLst>
              <a:defRPr>
                <a:solidFill>
                  <a:srgbClr val="000000"/>
                </a:solidFill>
                <a:latin typeface="Times New Roman" pitchFamily="18" charset="0"/>
              </a:defRPr>
            </a:lvl1pPr>
          </a:lstStyle>
          <a:p>
            <a:pPr>
              <a:defRPr/>
            </a:pPr>
            <a:endParaRPr lang="fr-FR" altLang="fr-FR"/>
          </a:p>
        </p:txBody>
      </p:sp>
      <p:sp>
        <p:nvSpPr>
          <p:cNvPr id="2053" name="Rectangle 5"/>
          <p:cNvSpPr>
            <a:spLocks noGrp="1" noChangeArrowheads="1"/>
          </p:cNvSpPr>
          <p:nvPr>
            <p:ph type="sldNum"/>
          </p:nvPr>
        </p:nvSpPr>
        <p:spPr bwMode="auto">
          <a:xfrm>
            <a:off x="6553200" y="6356350"/>
            <a:ext cx="2132013"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5000" rIns="90000" bIns="45000" numCol="1" anchor="t" anchorCtr="0" compatLnSpc="1">
            <a:prstTxWarp prst="textNoShape">
              <a:avLst/>
            </a:prstTxWarp>
          </a:bodyPr>
          <a:lstStyle>
            <a:lvl1pPr hangingPunct="1">
              <a:lnSpc>
                <a:spcPct val="98000"/>
              </a:lnSpc>
              <a:tabLst>
                <a:tab pos="723900" algn="l"/>
                <a:tab pos="1447800" algn="l"/>
              </a:tabLst>
              <a:defRPr>
                <a:solidFill>
                  <a:srgbClr val="000000"/>
                </a:solidFill>
                <a:latin typeface="+mn-lt"/>
              </a:defRPr>
            </a:lvl1pPr>
          </a:lstStyle>
          <a:p>
            <a:pPr>
              <a:defRPr/>
            </a:pPr>
            <a:fld id="{A4671809-9316-41A3-8701-08D89AEB6FE5}" type="slidenum">
              <a:rPr lang="fr-FR" altLang="fr-FR"/>
              <a:pPr>
                <a:defRPr/>
              </a:pPr>
              <a:t>‹#›</a:t>
            </a:fld>
            <a:fld id="{D39519AD-3392-4102-B1A7-156D56429751}" type="slidenum">
              <a:rPr lang="fr-FR" altLang="fr-FR"/>
              <a:pPr>
                <a:defRPr/>
              </a:pPr>
              <a:t>‹#›</a:t>
            </a:fld>
            <a:endParaRPr lang="fr-FR" altLang="fr-F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mj-lt"/>
          <a:ea typeface="+mj-ea"/>
          <a:cs typeface="+mj-cs"/>
        </a:defRPr>
      </a:lvl1pPr>
      <a:lvl2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2pPr>
      <a:lvl3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3pPr>
      <a:lvl4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4pPr>
      <a:lvl5pPr algn="l" defTabSz="449263" rtl="0" eaLnBrk="0" fontAlgn="base" hangingPunct="0">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5pPr>
      <a:lvl6pPr marL="2514600" indent="-228600" algn="l" defTabSz="449263" rtl="0" fontAlgn="base">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6pPr>
      <a:lvl7pPr marL="2971800" indent="-228600" algn="l" defTabSz="449263" rtl="0" fontAlgn="base">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7pPr>
      <a:lvl8pPr marL="3429000" indent="-228600" algn="l" defTabSz="449263" rtl="0" fontAlgn="base">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8pPr>
      <a:lvl9pPr marL="3886200" indent="-228600" algn="l" defTabSz="449263" rtl="0" fontAlgn="base">
        <a:lnSpc>
          <a:spcPct val="98000"/>
        </a:lnSpc>
        <a:spcBef>
          <a:spcPct val="0"/>
        </a:spcBef>
        <a:spcAft>
          <a:spcPct val="0"/>
        </a:spcAft>
        <a:buClr>
          <a:srgbClr val="000000"/>
        </a:buClr>
        <a:buSzPct val="100000"/>
        <a:buFont typeface="Times New Roman" pitchFamily="18" charset="0"/>
        <a:defRPr>
          <a:solidFill>
            <a:srgbClr val="000000"/>
          </a:solidFill>
          <a:latin typeface="Calibri" pitchFamily="34" charset="0"/>
          <a:ea typeface="MS Gothic" pitchFamily="49" charset="-128"/>
        </a:defRPr>
      </a:lvl9pPr>
    </p:titleStyle>
    <p:bodyStyle>
      <a:lvl1pPr marL="342900" indent="-342900" algn="l" defTabSz="449263" rtl="0" eaLnBrk="0" fontAlgn="base" hangingPunct="0">
        <a:lnSpc>
          <a:spcPct val="98000"/>
        </a:lnSpc>
        <a:spcBef>
          <a:spcPct val="0"/>
        </a:spcBef>
        <a:spcAft>
          <a:spcPts val="1425"/>
        </a:spcAft>
        <a:buClr>
          <a:srgbClr val="000000"/>
        </a:buClr>
        <a:buSzPct val="100000"/>
        <a:buFont typeface="Times New Roman" pitchFamily="18" charset="0"/>
        <a:defRPr sz="3200">
          <a:solidFill>
            <a:srgbClr val="000000"/>
          </a:solidFill>
          <a:latin typeface="+mn-lt"/>
          <a:ea typeface="+mn-ea"/>
          <a:cs typeface="+mn-cs"/>
        </a:defRPr>
      </a:lvl1pPr>
      <a:lvl2pPr marL="742950" indent="-285750" algn="l" defTabSz="449263" rtl="0" eaLnBrk="0" fontAlgn="base" hangingPunct="0">
        <a:lnSpc>
          <a:spcPct val="98000"/>
        </a:lnSpc>
        <a:spcBef>
          <a:spcPct val="0"/>
        </a:spcBef>
        <a:spcAft>
          <a:spcPts val="1138"/>
        </a:spcAft>
        <a:buClr>
          <a:srgbClr val="000000"/>
        </a:buClr>
        <a:buSzPct val="100000"/>
        <a:buFont typeface="Times New Roman" pitchFamily="18" charset="0"/>
        <a:defRPr sz="2400">
          <a:solidFill>
            <a:srgbClr val="000000"/>
          </a:solidFill>
          <a:latin typeface="+mn-lt"/>
          <a:ea typeface="+mn-ea"/>
        </a:defRPr>
      </a:lvl2pPr>
      <a:lvl3pPr marL="1143000" indent="-228600" algn="l" defTabSz="449263" rtl="0" eaLnBrk="0" fontAlgn="base" hangingPunct="0">
        <a:lnSpc>
          <a:spcPct val="98000"/>
        </a:lnSpc>
        <a:spcBef>
          <a:spcPct val="0"/>
        </a:spcBef>
        <a:spcAft>
          <a:spcPts val="850"/>
        </a:spcAft>
        <a:buClr>
          <a:srgbClr val="000000"/>
        </a:buClr>
        <a:buSzPct val="100000"/>
        <a:buFont typeface="Times New Roman" pitchFamily="18" charset="0"/>
        <a:defRPr sz="2000">
          <a:solidFill>
            <a:srgbClr val="000000"/>
          </a:solidFill>
          <a:latin typeface="+mn-lt"/>
          <a:ea typeface="+mn-ea"/>
        </a:defRPr>
      </a:lvl3pPr>
      <a:lvl4pPr marL="1600200" indent="-228600" algn="l" defTabSz="449263" rtl="0" eaLnBrk="0" fontAlgn="base" hangingPunct="0">
        <a:lnSpc>
          <a:spcPct val="98000"/>
        </a:lnSpc>
        <a:spcBef>
          <a:spcPct val="0"/>
        </a:spcBef>
        <a:spcAft>
          <a:spcPts val="575"/>
        </a:spcAft>
        <a:buClr>
          <a:srgbClr val="000000"/>
        </a:buClr>
        <a:buSzPct val="100000"/>
        <a:buFont typeface="Times New Roman" pitchFamily="18" charset="0"/>
        <a:defRPr sz="2000">
          <a:solidFill>
            <a:srgbClr val="000000"/>
          </a:solidFill>
          <a:latin typeface="+mn-lt"/>
          <a:ea typeface="+mn-ea"/>
        </a:defRPr>
      </a:lvl4pPr>
      <a:lvl5pPr marL="2057400" indent="-228600" algn="l" defTabSz="449263" rtl="0" eaLnBrk="0" fontAlgn="base" hangingPunct="0">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5pPr>
      <a:lvl6pPr marL="2514600" indent="-228600" algn="l" defTabSz="449263" rtl="0" fontAlgn="base">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6pPr>
      <a:lvl7pPr marL="2971800" indent="-228600" algn="l" defTabSz="449263" rtl="0" fontAlgn="base">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7pPr>
      <a:lvl8pPr marL="3429000" indent="-228600" algn="l" defTabSz="449263" rtl="0" fontAlgn="base">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8pPr>
      <a:lvl9pPr marL="3886200" indent="-228600" algn="l" defTabSz="449263" rtl="0" fontAlgn="base">
        <a:lnSpc>
          <a:spcPct val="98000"/>
        </a:lnSpc>
        <a:spcBef>
          <a:spcPct val="0"/>
        </a:spcBef>
        <a:spcAft>
          <a:spcPts val="288"/>
        </a:spcAft>
        <a:buClr>
          <a:srgbClr val="000000"/>
        </a:buClr>
        <a:buSzPct val="100000"/>
        <a:buFont typeface="Times New Roman" pitchFamily="18" charset="0"/>
        <a:defRPr sz="2000">
          <a:solidFill>
            <a:srgbClr val="000000"/>
          </a:solidFill>
          <a:latin typeface="+mn-lt"/>
          <a:ea typeface="+mn-ea"/>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microsoft.com/office/2018/10/relationships/comments" Target="../comments/modernComment_100_0.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ffcorientation.fr/media/cms_page_media/72/agenda_en_faveur_du_developpement_durable_(Ed.2022).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3E_B1B00FDB.xml"/><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4F_D9D5E0DA.xml"/><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3D_F64FFBA7.xml"/><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orienteering.org/resources/environment/"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www.ffcorientation.fr/media/cms_page_media/6121/Etude%20impact%20CFLD%202024.pd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Shape 1"/>
          <p:cNvSpPr txBox="1"/>
          <p:nvPr/>
        </p:nvSpPr>
        <p:spPr>
          <a:xfrm>
            <a:off x="755576" y="215514"/>
            <a:ext cx="7920360" cy="5229710"/>
          </a:xfrm>
          <a:prstGeom prst="rect">
            <a:avLst/>
          </a:prstGeom>
          <a:noFill/>
          <a:ln>
            <a:noFill/>
          </a:ln>
        </p:spPr>
        <p:txBody>
          <a:bodyPr lIns="91440" tIns="45720" rIns="91440" bIns="45720" anchor="b"/>
          <a:lstStyle/>
          <a:p>
            <a:pPr algn="ctr">
              <a:lnSpc>
                <a:spcPct val="100000"/>
              </a:lnSpc>
            </a:pPr>
            <a:r>
              <a:rPr lang="fr-FR" sz="3200" b="1" spc="-1" dirty="0">
                <a:solidFill>
                  <a:srgbClr val="000000"/>
                </a:solidFill>
                <a:uFill>
                  <a:solidFill>
                    <a:srgbClr val="FFFFFF"/>
                  </a:solidFill>
                </a:uFill>
                <a:latin typeface="Arial"/>
                <a:cs typeface="Arial"/>
              </a:rPr>
              <a:t>Règles et recommandations </a:t>
            </a:r>
            <a:endParaRPr lang="en-US">
              <a:solidFill>
                <a:srgbClr val="000000"/>
              </a:solidFill>
              <a:latin typeface="Arial"/>
              <a:cs typeface="Arial"/>
            </a:endParaRPr>
          </a:p>
          <a:p>
            <a:pPr algn="ctr">
              <a:lnSpc>
                <a:spcPct val="100000"/>
              </a:lnSpc>
            </a:pPr>
            <a:r>
              <a:rPr lang="fr-FR" sz="3200" b="1" spc="-1" dirty="0">
                <a:solidFill>
                  <a:srgbClr val="000000"/>
                </a:solidFill>
                <a:uFill>
                  <a:solidFill>
                    <a:srgbClr val="FFFFFF"/>
                  </a:solidFill>
                </a:uFill>
                <a:latin typeface="Arial"/>
                <a:cs typeface="Arial"/>
              </a:rPr>
              <a:t>de la FFCO pour</a:t>
            </a:r>
            <a:endParaRPr lang="fr-FR">
              <a:solidFill>
                <a:srgbClr val="000000"/>
              </a:solidFill>
              <a:latin typeface="Arial"/>
              <a:cs typeface="Arial"/>
            </a:endParaRPr>
          </a:p>
          <a:p>
            <a:pPr algn="ctr">
              <a:lnSpc>
                <a:spcPct val="100000"/>
              </a:lnSpc>
            </a:pPr>
            <a:r>
              <a:rPr lang="fr-FR" sz="3200" b="1" spc="-1" dirty="0">
                <a:solidFill>
                  <a:srgbClr val="000000"/>
                </a:solidFill>
                <a:uFill>
                  <a:solidFill>
                    <a:srgbClr val="FFFFFF"/>
                  </a:solidFill>
                </a:uFill>
                <a:latin typeface="Arial"/>
                <a:cs typeface="Arial"/>
              </a:rPr>
              <a:t>respecter les milieux naturels </a:t>
            </a:r>
            <a:endParaRPr lang="fr-FR"/>
          </a:p>
          <a:p>
            <a:pPr algn="ctr">
              <a:lnSpc>
                <a:spcPct val="100000"/>
              </a:lnSpc>
            </a:pPr>
            <a:r>
              <a:rPr lang="fr-FR" sz="3200" b="1" spc="-1" dirty="0">
                <a:solidFill>
                  <a:srgbClr val="000000"/>
                </a:solidFill>
                <a:uFill>
                  <a:solidFill>
                    <a:srgbClr val="FFFFFF"/>
                  </a:solidFill>
                </a:uFill>
                <a:latin typeface="Arial"/>
                <a:cs typeface="Arial"/>
              </a:rPr>
              <a:t>et la biodiversité</a:t>
            </a:r>
            <a:endParaRPr lang="fr-FR"/>
          </a:p>
          <a:p>
            <a:pPr algn="ctr">
              <a:lnSpc>
                <a:spcPct val="100000"/>
              </a:lnSpc>
            </a:pPr>
            <a:endParaRPr lang="fr-FR" sz="3200" b="1" spc="-1" dirty="0">
              <a:solidFill>
                <a:srgbClr val="000000"/>
              </a:solidFill>
              <a:uFill>
                <a:solidFill>
                  <a:srgbClr val="FFFFFF"/>
                </a:solidFill>
              </a:uFill>
              <a:latin typeface="Arial"/>
              <a:ea typeface="MS Gothic"/>
              <a:cs typeface="Arial"/>
            </a:endParaRPr>
          </a:p>
          <a:p>
            <a:pPr algn="ctr">
              <a:lnSpc>
                <a:spcPct val="100000"/>
              </a:lnSpc>
            </a:pPr>
            <a:r>
              <a:rPr lang="fr-FR" sz="3200" b="1" spc="-1" dirty="0">
                <a:solidFill>
                  <a:srgbClr val="00B0F0"/>
                </a:solidFill>
                <a:uFill>
                  <a:solidFill>
                    <a:srgbClr val="FFFFFF"/>
                  </a:solidFill>
                </a:uFill>
                <a:latin typeface="Arial"/>
                <a:ea typeface="MS Gothic"/>
                <a:cs typeface="Arial"/>
              </a:rPr>
              <a:t>Prise </a:t>
            </a:r>
            <a:r>
              <a:rPr lang="fr-FR" sz="3200" b="1" spc="-1">
                <a:solidFill>
                  <a:srgbClr val="00B0F0"/>
                </a:solidFill>
                <a:uFill>
                  <a:solidFill>
                    <a:srgbClr val="FFFFFF"/>
                  </a:solidFill>
                </a:uFill>
                <a:latin typeface="Arial"/>
                <a:ea typeface="MS Gothic"/>
                <a:cs typeface="Arial"/>
              </a:rPr>
              <a:t>en compte d</a:t>
            </a:r>
            <a:r>
              <a:rPr lang="fr-FR" sz="3200" b="1" spc="-1" dirty="0">
                <a:solidFill>
                  <a:srgbClr val="00B0F0"/>
                </a:solidFill>
                <a:uFill>
                  <a:solidFill>
                    <a:srgbClr val="FFFFFF"/>
                  </a:solidFill>
                </a:uFill>
                <a:latin typeface="Arial"/>
                <a:ea typeface="MS Gothic"/>
                <a:cs typeface="Arial"/>
              </a:rPr>
              <a:t>es milieux naturels </a:t>
            </a:r>
            <a:endParaRPr lang="en-US" sz="3200" spc="-1">
              <a:solidFill>
                <a:srgbClr val="00B0F0"/>
              </a:solidFill>
              <a:uFill>
                <a:solidFill>
                  <a:srgbClr val="FFFFFF"/>
                </a:solidFill>
              </a:uFill>
              <a:latin typeface="Arial"/>
              <a:ea typeface="MS Gothic"/>
              <a:cs typeface="Arial"/>
            </a:endParaRPr>
          </a:p>
          <a:p>
            <a:pPr algn="ctr">
              <a:lnSpc>
                <a:spcPct val="100000"/>
              </a:lnSpc>
            </a:pPr>
            <a:r>
              <a:rPr lang="fr-FR" sz="3200" b="1" spc="-1">
                <a:solidFill>
                  <a:srgbClr val="00B0F0"/>
                </a:solidFill>
                <a:uFill>
                  <a:solidFill>
                    <a:srgbClr val="FFFFFF"/>
                  </a:solidFill>
                </a:uFill>
                <a:latin typeface="Arial"/>
                <a:ea typeface="MS Gothic"/>
                <a:cs typeface="Arial"/>
              </a:rPr>
              <a:t>et de la biodiversité dans les organisations de Course d'Orientation</a:t>
            </a:r>
            <a:r>
              <a:rPr lang="fr-FR" sz="3600" b="0" strike="noStrike" spc="-1" dirty="0">
                <a:solidFill>
                  <a:srgbClr val="00B0F0"/>
                </a:solidFill>
                <a:uFill>
                  <a:solidFill>
                    <a:srgbClr val="FFFFFF"/>
                  </a:solidFill>
                </a:uFill>
                <a:latin typeface="Arial"/>
                <a:ea typeface="MS Gothic"/>
              </a:rPr>
              <a:t>
</a:t>
            </a:r>
            <a:endParaRPr lang="fr-FR" sz="3600" b="0" strike="noStrike" spc="-1">
              <a:solidFill>
                <a:srgbClr val="00B0F0"/>
              </a:solidFill>
              <a:uFill>
                <a:solidFill>
                  <a:srgbClr val="FFFFFF"/>
                </a:solidFill>
              </a:uFill>
              <a:latin typeface="Candara"/>
              <a:ea typeface="MS Gothic"/>
            </a:endParaRPr>
          </a:p>
        </p:txBody>
      </p:sp>
      <p:sp>
        <p:nvSpPr>
          <p:cNvPr id="85" name="TextShape 2"/>
          <p:cNvSpPr txBox="1"/>
          <p:nvPr/>
        </p:nvSpPr>
        <p:spPr>
          <a:xfrm>
            <a:off x="3990960" y="6250320"/>
            <a:ext cx="1161360" cy="364680"/>
          </a:xfrm>
          <a:prstGeom prst="rect">
            <a:avLst/>
          </a:prstGeom>
          <a:noFill/>
          <a:ln>
            <a:noFill/>
          </a:ln>
        </p:spPr>
        <p:txBody>
          <a:bodyPr anchor="ctr"/>
          <a:lstStyle/>
          <a:p>
            <a:pPr algn="ctr">
              <a:lnSpc>
                <a:spcPct val="100000"/>
              </a:lnSpc>
            </a:pPr>
            <a:fld id="{55C3BB49-6638-4C28-AD71-267900C9EF83}" type="slidenum">
              <a:rPr lang="fr-FR" sz="1400" b="0" strike="noStrike" spc="-1">
                <a:solidFill>
                  <a:srgbClr val="000000"/>
                </a:solidFill>
                <a:uFill>
                  <a:solidFill>
                    <a:srgbClr val="FFFFFF"/>
                  </a:solidFill>
                </a:uFill>
                <a:latin typeface="Arial"/>
              </a:rPr>
              <a:pPr algn="ctr">
                <a:lnSpc>
                  <a:spcPct val="100000"/>
                </a:lnSpc>
              </a:pPr>
              <a:t>1</a:t>
            </a:fld>
            <a:endParaRPr lang="fr-FR" sz="1400" b="0" strike="noStrike" spc="-1">
              <a:solidFill>
                <a:srgbClr val="000000"/>
              </a:solidFill>
              <a:uFill>
                <a:solidFill>
                  <a:srgbClr val="FFFFFF"/>
                </a:solidFill>
              </a:uFill>
              <a:latin typeface="Times New Roman"/>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832DB-155A-DB79-9A41-6E49C54E1B0F}"/>
            </a:ext>
          </a:extLst>
        </p:cNvPr>
        <p:cNvGrpSpPr/>
        <p:nvPr/>
      </p:nvGrpSpPr>
      <p:grpSpPr>
        <a:xfrm>
          <a:off x="0" y="0"/>
          <a:ext cx="0" cy="0"/>
          <a:chOff x="0" y="0"/>
          <a:chExt cx="0" cy="0"/>
        </a:xfrm>
      </p:grpSpPr>
      <p:sp>
        <p:nvSpPr>
          <p:cNvPr id="17410" name="Text Box 7">
            <a:extLst>
              <a:ext uri="{FF2B5EF4-FFF2-40B4-BE49-F238E27FC236}">
                <a16:creationId xmlns:a16="http://schemas.microsoft.com/office/drawing/2014/main" id="{710A0D37-A4ED-0113-4180-915756AD7908}"/>
              </a:ext>
            </a:extLst>
          </p:cNvPr>
          <p:cNvSpPr txBox="1">
            <a:spLocks noChangeArrowheads="1"/>
          </p:cNvSpPr>
          <p:nvPr/>
        </p:nvSpPr>
        <p:spPr bwMode="auto">
          <a:xfrm>
            <a:off x="493280" y="131763"/>
            <a:ext cx="844636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algn="ctr">
              <a:lnSpc>
                <a:spcPct val="100000"/>
              </a:lnSpc>
            </a:pPr>
            <a:r>
              <a:rPr lang="fr-FR" sz="2400" b="1" spc="-1">
                <a:solidFill>
                  <a:srgbClr val="000000"/>
                </a:solidFill>
                <a:uFill>
                  <a:solidFill>
                    <a:srgbClr val="FFFFFF"/>
                  </a:solidFill>
                </a:uFill>
                <a:latin typeface="Arial"/>
              </a:rPr>
              <a:t>Introduction</a:t>
            </a:r>
            <a:endParaRPr lang="fr-FR" sz="2400" b="1" i="1" spc="-1">
              <a:solidFill>
                <a:srgbClr val="FF0000"/>
              </a:solidFill>
              <a:uFill>
                <a:solidFill>
                  <a:srgbClr val="FFFFFF"/>
                </a:solidFill>
              </a:uFill>
              <a:latin typeface="Arial"/>
            </a:endParaRPr>
          </a:p>
        </p:txBody>
      </p:sp>
      <p:sp>
        <p:nvSpPr>
          <p:cNvPr id="17411" name="Text Box 8">
            <a:extLst>
              <a:ext uri="{FF2B5EF4-FFF2-40B4-BE49-F238E27FC236}">
                <a16:creationId xmlns:a16="http://schemas.microsoft.com/office/drawing/2014/main" id="{F69D4189-A919-FC98-9B83-7208AA65129E}"/>
              </a:ext>
            </a:extLst>
          </p:cNvPr>
          <p:cNvSpPr txBox="1">
            <a:spLocks noChangeArrowheads="1"/>
          </p:cNvSpPr>
          <p:nvPr/>
        </p:nvSpPr>
        <p:spPr bwMode="auto">
          <a:xfrm>
            <a:off x="120403" y="1556792"/>
            <a:ext cx="8903194" cy="50405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lvl="0"/>
            <a:endParaRPr lang="fr-FR"/>
          </a:p>
          <a:p>
            <a:pPr lvl="0"/>
            <a:r>
              <a:rPr lang="fr-FR"/>
              <a:t>Dans un contexte de fragilisation des milieux et de la biodiversité (dérèglement climatique et risque accru d’incendies de forêts, pollutions, mitage du territoire, etc…), certains gestionnaires d’espaces naturels sont de plus en plus réticents à autoriser la tenue d’évènements de CO.</a:t>
            </a:r>
          </a:p>
          <a:p>
            <a:pPr lvl="0"/>
            <a:endParaRPr lang="fr-FR"/>
          </a:p>
          <a:p>
            <a:pPr lvl="0"/>
            <a:r>
              <a:rPr lang="fr-FR"/>
              <a:t>Ce document élaboré par la Commission </a:t>
            </a:r>
            <a:r>
              <a:rPr lang="fr-FR" err="1"/>
              <a:t>Dvpt</a:t>
            </a:r>
            <a:r>
              <a:rPr lang="fr-FR"/>
              <a:t> Durable FFCO a pour objectif de disposer d’une base générique utilisable pour approcher ces gestionnaires d’espaces naturels, avec des éléments généraux mis en place ou pouvant être déployés par l’organisateur pour répondre à leurs préoccupations.</a:t>
            </a:r>
          </a:p>
          <a:p>
            <a:pPr lvl="0"/>
            <a:endParaRPr lang="fr-FR"/>
          </a:p>
          <a:p>
            <a:pPr lvl="0"/>
            <a:r>
              <a:rPr lang="fr-FR"/>
              <a:t>Il pourra être complété par un ou des documents avec des éléments plus spécifiques à chaque contexte.</a:t>
            </a:r>
          </a:p>
        </p:txBody>
      </p:sp>
      <p:sp>
        <p:nvSpPr>
          <p:cNvPr id="17412" name="Line 9">
            <a:extLst>
              <a:ext uri="{FF2B5EF4-FFF2-40B4-BE49-F238E27FC236}">
                <a16:creationId xmlns:a16="http://schemas.microsoft.com/office/drawing/2014/main" id="{1C79D6FB-353D-C628-F391-5DB8E6D4F530}"/>
              </a:ext>
            </a:extLst>
          </p:cNvPr>
          <p:cNvSpPr>
            <a:spLocks noChangeShapeType="1"/>
          </p:cNvSpPr>
          <p:nvPr/>
        </p:nvSpPr>
        <p:spPr bwMode="auto">
          <a:xfrm>
            <a:off x="900113" y="620713"/>
            <a:ext cx="7632700" cy="0"/>
          </a:xfrm>
          <a:prstGeom prst="line">
            <a:avLst/>
          </a:prstGeom>
          <a:noFill/>
          <a:ln w="9525">
            <a:solidFill>
              <a:srgbClr val="98BF0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503127997"/>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9BC81-B667-A433-901E-D0251C18A3CF}"/>
            </a:ext>
          </a:extLst>
        </p:cNvPr>
        <p:cNvGrpSpPr/>
        <p:nvPr/>
      </p:nvGrpSpPr>
      <p:grpSpPr>
        <a:xfrm>
          <a:off x="0" y="0"/>
          <a:ext cx="0" cy="0"/>
          <a:chOff x="0" y="0"/>
          <a:chExt cx="0" cy="0"/>
        </a:xfrm>
      </p:grpSpPr>
      <p:sp>
        <p:nvSpPr>
          <p:cNvPr id="17410" name="Text Box 7">
            <a:extLst>
              <a:ext uri="{FF2B5EF4-FFF2-40B4-BE49-F238E27FC236}">
                <a16:creationId xmlns:a16="http://schemas.microsoft.com/office/drawing/2014/main" id="{F908E835-4FCB-10E3-3FBF-A3C5542F45DE}"/>
              </a:ext>
            </a:extLst>
          </p:cNvPr>
          <p:cNvSpPr txBox="1">
            <a:spLocks noChangeArrowheads="1"/>
          </p:cNvSpPr>
          <p:nvPr/>
        </p:nvSpPr>
        <p:spPr bwMode="auto">
          <a:xfrm>
            <a:off x="493280" y="131762"/>
            <a:ext cx="8446365" cy="9209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algn="ctr">
              <a:lnSpc>
                <a:spcPct val="100000"/>
              </a:lnSpc>
            </a:pPr>
            <a:r>
              <a:rPr lang="fr-FR" sz="2400" b="1" spc="-1">
                <a:solidFill>
                  <a:srgbClr val="000000"/>
                </a:solidFill>
                <a:uFill>
                  <a:solidFill>
                    <a:srgbClr val="FFFFFF"/>
                  </a:solidFill>
                </a:uFill>
                <a:latin typeface="Arial"/>
              </a:rPr>
              <a:t>CO: engagements FFCO sur le respect des milieux et de la biodiversité</a:t>
            </a:r>
          </a:p>
        </p:txBody>
      </p:sp>
      <p:sp>
        <p:nvSpPr>
          <p:cNvPr id="17411" name="Text Box 8">
            <a:extLst>
              <a:ext uri="{FF2B5EF4-FFF2-40B4-BE49-F238E27FC236}">
                <a16:creationId xmlns:a16="http://schemas.microsoft.com/office/drawing/2014/main" id="{25A9B604-13DD-2023-18B8-90F1D8CF920C}"/>
              </a:ext>
            </a:extLst>
          </p:cNvPr>
          <p:cNvSpPr txBox="1">
            <a:spLocks noChangeArrowheads="1"/>
          </p:cNvSpPr>
          <p:nvPr/>
        </p:nvSpPr>
        <p:spPr bwMode="auto">
          <a:xfrm>
            <a:off x="120403" y="1196752"/>
            <a:ext cx="8903194" cy="54005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marL="285750" lvl="0" indent="-285750">
              <a:lnSpc>
                <a:spcPct val="150000"/>
              </a:lnSpc>
              <a:buFontTx/>
              <a:buChar char="-"/>
            </a:pPr>
            <a:r>
              <a:rPr lang="fr-FR">
                <a:sym typeface="Wingdings" panose="05000000000000000000" pitchFamily="2" charset="2"/>
              </a:rPr>
              <a:t>Agenda en faveur du développement durable de la FFCO</a:t>
            </a:r>
          </a:p>
          <a:p>
            <a:pPr lvl="0">
              <a:lnSpc>
                <a:spcPct val="150000"/>
              </a:lnSpc>
            </a:pPr>
            <a:r>
              <a:rPr lang="fr-FR">
                <a:sym typeface="Wingdings" panose="05000000000000000000" pitchFamily="2" charset="2"/>
              </a:rPr>
              <a:t>Il s’agit d’un document interne décrivant l’approche FFCO, et le périmètre de son action dans ce domaine; voir site FFCO:</a:t>
            </a:r>
          </a:p>
          <a:p>
            <a:pPr>
              <a:lnSpc>
                <a:spcPct val="150000"/>
              </a:lnSpc>
            </a:pPr>
            <a:r>
              <a:rPr lang="fr-FR">
                <a:solidFill>
                  <a:schemeClr val="accent2"/>
                </a:solidFill>
                <a:hlinkClick r:id="rId3">
                  <a:extLst>
                    <a:ext uri="{A12FA001-AC4F-418D-AE19-62706E023703}">
                      <ahyp:hlinkClr xmlns:ahyp="http://schemas.microsoft.com/office/drawing/2018/hyperlinkcolor" val="tx"/>
                    </a:ext>
                  </a:extLst>
                </a:hlinkClick>
              </a:rPr>
              <a:t>agenda_en_faveur_du_developpement_durable_(Ed.2022).pdf</a:t>
            </a:r>
            <a:endParaRPr lang="fr-FR">
              <a:solidFill>
                <a:schemeClr val="accent2"/>
              </a:solidFill>
            </a:endParaRPr>
          </a:p>
          <a:p>
            <a:pPr lvl="0">
              <a:lnSpc>
                <a:spcPct val="150000"/>
              </a:lnSpc>
            </a:pPr>
            <a:endParaRPr lang="fr-FR"/>
          </a:p>
          <a:p>
            <a:pPr lvl="0">
              <a:lnSpc>
                <a:spcPct val="150000"/>
              </a:lnSpc>
            </a:pPr>
            <a:r>
              <a:rPr lang="fr-FR"/>
              <a:t>Par ailleurs, la FFCO est signataire de ces 2 Chartes:</a:t>
            </a:r>
          </a:p>
          <a:p>
            <a:pPr lvl="0">
              <a:lnSpc>
                <a:spcPct val="150000"/>
              </a:lnSpc>
            </a:pPr>
            <a:r>
              <a:rPr lang="fr-FR"/>
              <a:t> - Charte des 15 engagements écoresponsables des organisateurs d’événements sportifs;</a:t>
            </a:r>
          </a:p>
          <a:p>
            <a:pPr lvl="0">
              <a:lnSpc>
                <a:spcPct val="150000"/>
              </a:lnSpc>
            </a:pPr>
            <a:r>
              <a:rPr lang="fr-FR"/>
              <a:t> - Charte des 15 engagements écoresponsables des fédérations sportives et ligues de sports professionnels.</a:t>
            </a:r>
          </a:p>
          <a:p>
            <a:pPr lvl="0">
              <a:lnSpc>
                <a:spcPct val="150000"/>
              </a:lnSpc>
            </a:pPr>
            <a:endParaRPr lang="fr-FR"/>
          </a:p>
          <a:p>
            <a:pPr lvl="0">
              <a:lnSpc>
                <a:spcPct val="150000"/>
              </a:lnSpc>
            </a:pPr>
            <a:r>
              <a:rPr lang="fr-FR"/>
              <a:t>Enfin, la FFCO a noué depuis plusieurs années un Partenariat avec la </a:t>
            </a:r>
          </a:p>
          <a:p>
            <a:pPr lvl="0">
              <a:lnSpc>
                <a:spcPct val="150000"/>
              </a:lnSpc>
            </a:pPr>
            <a:r>
              <a:rPr lang="fr-FR"/>
              <a:t>MAIF dans le cadre Sport-Planète.</a:t>
            </a:r>
          </a:p>
          <a:p>
            <a:pPr lvl="0"/>
            <a:endParaRPr lang="fr-FR"/>
          </a:p>
          <a:p>
            <a:pPr lvl="0"/>
            <a:endParaRPr lang="fr-FR"/>
          </a:p>
          <a:p>
            <a:pPr lvl="0"/>
            <a:endParaRPr lang="fr-FR"/>
          </a:p>
        </p:txBody>
      </p:sp>
      <p:sp>
        <p:nvSpPr>
          <p:cNvPr id="17412" name="Line 9">
            <a:extLst>
              <a:ext uri="{FF2B5EF4-FFF2-40B4-BE49-F238E27FC236}">
                <a16:creationId xmlns:a16="http://schemas.microsoft.com/office/drawing/2014/main" id="{7F864522-8D2B-62C1-B538-EB276FB887BD}"/>
              </a:ext>
            </a:extLst>
          </p:cNvPr>
          <p:cNvSpPr>
            <a:spLocks noChangeShapeType="1"/>
          </p:cNvSpPr>
          <p:nvPr/>
        </p:nvSpPr>
        <p:spPr bwMode="auto">
          <a:xfrm>
            <a:off x="899592" y="1052559"/>
            <a:ext cx="7632700" cy="0"/>
          </a:xfrm>
          <a:prstGeom prst="line">
            <a:avLst/>
          </a:prstGeom>
          <a:noFill/>
          <a:ln w="9525">
            <a:solidFill>
              <a:srgbClr val="98BF0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266105105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9D560-3A8B-200E-9BD1-2F8F1AFF5078}"/>
            </a:ext>
          </a:extLst>
        </p:cNvPr>
        <p:cNvGrpSpPr/>
        <p:nvPr/>
      </p:nvGrpSpPr>
      <p:grpSpPr>
        <a:xfrm>
          <a:off x="0" y="0"/>
          <a:ext cx="0" cy="0"/>
          <a:chOff x="0" y="0"/>
          <a:chExt cx="0" cy="0"/>
        </a:xfrm>
      </p:grpSpPr>
      <p:sp>
        <p:nvSpPr>
          <p:cNvPr id="17410" name="Text Box 7">
            <a:extLst>
              <a:ext uri="{FF2B5EF4-FFF2-40B4-BE49-F238E27FC236}">
                <a16:creationId xmlns:a16="http://schemas.microsoft.com/office/drawing/2014/main" id="{9AF02CF3-5A91-78BE-8CA2-3C6DF8B7C6A1}"/>
              </a:ext>
            </a:extLst>
          </p:cNvPr>
          <p:cNvSpPr txBox="1">
            <a:spLocks noChangeArrowheads="1"/>
          </p:cNvSpPr>
          <p:nvPr/>
        </p:nvSpPr>
        <p:spPr bwMode="auto">
          <a:xfrm>
            <a:off x="493280" y="131763"/>
            <a:ext cx="844636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algn="ctr">
              <a:lnSpc>
                <a:spcPct val="100000"/>
              </a:lnSpc>
            </a:pPr>
            <a:r>
              <a:rPr lang="fr-FR" sz="2400" b="1" spc="-1">
                <a:solidFill>
                  <a:srgbClr val="000000"/>
                </a:solidFill>
                <a:uFill>
                  <a:solidFill>
                    <a:srgbClr val="FFFFFF"/>
                  </a:solidFill>
                </a:uFill>
                <a:latin typeface="Arial"/>
              </a:rPr>
              <a:t>CO: Respect des milieux naturels et de la biodiversité</a:t>
            </a:r>
          </a:p>
        </p:txBody>
      </p:sp>
      <p:sp>
        <p:nvSpPr>
          <p:cNvPr id="17411" name="Text Box 8">
            <a:extLst>
              <a:ext uri="{FF2B5EF4-FFF2-40B4-BE49-F238E27FC236}">
                <a16:creationId xmlns:a16="http://schemas.microsoft.com/office/drawing/2014/main" id="{0F089740-BEC2-3841-1CD4-0FFEF6592C67}"/>
              </a:ext>
            </a:extLst>
          </p:cNvPr>
          <p:cNvSpPr txBox="1">
            <a:spLocks noChangeArrowheads="1"/>
          </p:cNvSpPr>
          <p:nvPr/>
        </p:nvSpPr>
        <p:spPr bwMode="auto">
          <a:xfrm>
            <a:off x="120403" y="764704"/>
            <a:ext cx="8903194" cy="5832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nchor="t"/>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lvl="0">
              <a:lnSpc>
                <a:spcPct val="150000"/>
              </a:lnSpc>
            </a:pPr>
            <a:r>
              <a:rPr lang="fr-FR">
                <a:latin typeface="Arial"/>
                <a:ea typeface="MS Gothic"/>
                <a:cs typeface="Arial"/>
              </a:rPr>
              <a:t>Un certain nombre de mesures sont appliquées systématiquement, soit de par la </a:t>
            </a:r>
            <a:r>
              <a:rPr lang="fr-FR" b="1">
                <a:latin typeface="Arial"/>
                <a:ea typeface="MS Gothic"/>
                <a:cs typeface="Arial"/>
              </a:rPr>
              <a:t>Législation Française</a:t>
            </a:r>
            <a:r>
              <a:rPr lang="fr-FR">
                <a:latin typeface="Arial"/>
                <a:ea typeface="MS Gothic"/>
                <a:cs typeface="Arial"/>
              </a:rPr>
              <a:t>, soit de par les </a:t>
            </a:r>
            <a:r>
              <a:rPr lang="fr-FR" b="1">
                <a:latin typeface="Arial"/>
                <a:ea typeface="MS Gothic"/>
                <a:cs typeface="Arial"/>
              </a:rPr>
              <a:t>Règlements internes FFCO</a:t>
            </a:r>
            <a:r>
              <a:rPr lang="fr-FR">
                <a:latin typeface="Arial"/>
                <a:ea typeface="MS Gothic"/>
                <a:cs typeface="Arial"/>
              </a:rPr>
              <a:t>.</a:t>
            </a:r>
          </a:p>
          <a:p>
            <a:pPr lvl="0">
              <a:lnSpc>
                <a:spcPct val="150000"/>
              </a:lnSpc>
            </a:pPr>
            <a:endParaRPr lang="fr-FR"/>
          </a:p>
          <a:p>
            <a:pPr>
              <a:lnSpc>
                <a:spcPct val="150000"/>
              </a:lnSpc>
            </a:pPr>
            <a:r>
              <a:rPr lang="fr-FR" b="1">
                <a:latin typeface="Arial"/>
                <a:ea typeface="MS Gothic"/>
                <a:cs typeface="Arial"/>
              </a:rPr>
              <a:t>Demandes d’autorisations ou Déclarations </a:t>
            </a:r>
            <a:r>
              <a:rPr lang="fr-FR">
                <a:latin typeface="Arial"/>
                <a:ea typeface="MS Gothic"/>
                <a:cs typeface="Arial"/>
              </a:rPr>
              <a:t>réglementaires obligatoires pour cartographier, puis pour organiser une compétition: impliquent une </a:t>
            </a:r>
            <a:r>
              <a:rPr lang="fr-FR" b="1">
                <a:latin typeface="Arial"/>
                <a:ea typeface="MS Gothic"/>
                <a:cs typeface="Arial"/>
              </a:rPr>
              <a:t>concertation avec les parties prenantes: propriétaires ou gestionnaires d’espaces , animateurs Natura 2000, autres usagers (chasseurs, éleveurs,…), et si utile des associations naturalistes.</a:t>
            </a:r>
          </a:p>
          <a:p>
            <a:pPr lvl="0">
              <a:lnSpc>
                <a:spcPct val="150000"/>
              </a:lnSpc>
            </a:pPr>
            <a:r>
              <a:rPr lang="fr-FR">
                <a:sym typeface="Wingdings" panose="05000000000000000000" pitchFamily="2" charset="2"/>
              </a:rPr>
              <a:t> R</a:t>
            </a:r>
            <a:r>
              <a:rPr lang="fr-FR"/>
              <a:t>estrictions ou interdictions strictes, soit sur les zones, soit sur les périodes envisagées.</a:t>
            </a:r>
          </a:p>
          <a:p>
            <a:pPr lvl="0">
              <a:lnSpc>
                <a:spcPct val="150000"/>
              </a:lnSpc>
            </a:pPr>
            <a:r>
              <a:rPr lang="fr-FR">
                <a:sym typeface="Wingdings" panose="05000000000000000000" pitchFamily="2" charset="2"/>
              </a:rPr>
              <a:t></a:t>
            </a:r>
            <a:r>
              <a:rPr lang="fr-FR"/>
              <a:t> Mesures préventives adaptées (ex: évitement de secteurs très localisés: zones humides sensibles, stations florales sensibles, etc…).</a:t>
            </a:r>
          </a:p>
          <a:p>
            <a:pPr lvl="0">
              <a:lnSpc>
                <a:spcPct val="150000"/>
              </a:lnSpc>
            </a:pPr>
            <a:r>
              <a:rPr lang="fr-FR" b="1"/>
              <a:t>Les zones interdites sont alors</a:t>
            </a:r>
            <a:r>
              <a:rPr lang="fr-FR"/>
              <a:t> soit exclues du périmètre des cartes, </a:t>
            </a:r>
          </a:p>
          <a:p>
            <a:pPr>
              <a:lnSpc>
                <a:spcPct val="150000"/>
              </a:lnSpc>
            </a:pPr>
            <a:r>
              <a:rPr lang="fr-FR">
                <a:latin typeface="Arial"/>
                <a:ea typeface="MS Gothic"/>
                <a:cs typeface="Arial"/>
              </a:rPr>
              <a:t>soit marquées interdites, voir page suivante (+ balisage terrain possible). </a:t>
            </a:r>
          </a:p>
          <a:p>
            <a:pPr lvl="0">
              <a:lnSpc>
                <a:spcPct val="150000"/>
              </a:lnSpc>
            </a:pPr>
            <a:endParaRPr lang="fr-FR"/>
          </a:p>
          <a:p>
            <a:pPr lvl="0"/>
            <a:endParaRPr lang="fr-FR"/>
          </a:p>
          <a:p>
            <a:pPr lvl="0"/>
            <a:endParaRPr lang="fr-FR"/>
          </a:p>
          <a:p>
            <a:pPr lvl="0"/>
            <a:endParaRPr lang="fr-FR"/>
          </a:p>
        </p:txBody>
      </p:sp>
      <p:sp>
        <p:nvSpPr>
          <p:cNvPr id="17412" name="Line 9">
            <a:extLst>
              <a:ext uri="{FF2B5EF4-FFF2-40B4-BE49-F238E27FC236}">
                <a16:creationId xmlns:a16="http://schemas.microsoft.com/office/drawing/2014/main" id="{3A87F094-35B8-9CCD-9EF8-B4738383B8AA}"/>
              </a:ext>
            </a:extLst>
          </p:cNvPr>
          <p:cNvSpPr>
            <a:spLocks noChangeShapeType="1"/>
          </p:cNvSpPr>
          <p:nvPr/>
        </p:nvSpPr>
        <p:spPr bwMode="auto">
          <a:xfrm>
            <a:off x="900113" y="620713"/>
            <a:ext cx="7632700" cy="0"/>
          </a:xfrm>
          <a:prstGeom prst="line">
            <a:avLst/>
          </a:prstGeom>
          <a:noFill/>
          <a:ln w="9525">
            <a:solidFill>
              <a:srgbClr val="98BF0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2981105627"/>
      </p:ext>
    </p:extLst>
  </p:cSld>
  <p:clrMapOvr>
    <a:masterClrMapping/>
  </p:clrMapOvr>
  <p:transition spd="med"/>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7"/>
          <p:cNvSpPr txBox="1">
            <a:spLocks noChangeArrowheads="1"/>
          </p:cNvSpPr>
          <p:nvPr/>
        </p:nvSpPr>
        <p:spPr bwMode="auto">
          <a:xfrm>
            <a:off x="742949" y="188913"/>
            <a:ext cx="7632699" cy="483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algn="ctr"/>
            <a:r>
              <a:rPr lang="fr-FR" sz="2400" b="1">
                <a:solidFill>
                  <a:srgbClr val="242424"/>
                </a:solidFill>
                <a:latin typeface="Calibri" panose="020F0502020204030204" pitchFamily="34" charset="0"/>
              </a:rPr>
              <a:t>Exemple de zones interdites, avec contrôle de leur respect</a:t>
            </a:r>
            <a:endParaRPr lang="fr-FR" sz="2400" b="1"/>
          </a:p>
        </p:txBody>
      </p:sp>
      <p:sp>
        <p:nvSpPr>
          <p:cNvPr id="17411" name="Text Box 8"/>
          <p:cNvSpPr txBox="1">
            <a:spLocks noChangeArrowheads="1"/>
          </p:cNvSpPr>
          <p:nvPr/>
        </p:nvSpPr>
        <p:spPr bwMode="auto">
          <a:xfrm>
            <a:off x="395536" y="620688"/>
            <a:ext cx="8123287" cy="53285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eaLnBrk="1" hangingPunct="1">
              <a:lnSpc>
                <a:spcPct val="98000"/>
              </a:lnSpc>
            </a:pPr>
            <a:endParaRPr lang="fr-FR" altLang="fr-FR" sz="2000"/>
          </a:p>
          <a:p>
            <a:pPr eaLnBrk="1" hangingPunct="1">
              <a:lnSpc>
                <a:spcPct val="98000"/>
              </a:lnSpc>
            </a:pPr>
            <a:endParaRPr lang="fr-FR" altLang="fr-FR" sz="2000"/>
          </a:p>
          <a:p>
            <a:pPr eaLnBrk="1" hangingPunct="1">
              <a:lnSpc>
                <a:spcPct val="98000"/>
              </a:lnSpc>
            </a:pPr>
            <a:endParaRPr lang="fr-FR" altLang="fr-FR" sz="2000" b="1">
              <a:latin typeface="Arial" panose="020B0604020202020204" pitchFamily="34" charset="0"/>
              <a:cs typeface="Arial" panose="020B0604020202020204" pitchFamily="34" charset="0"/>
            </a:endParaRPr>
          </a:p>
        </p:txBody>
      </p:sp>
      <p:sp>
        <p:nvSpPr>
          <p:cNvPr id="17412" name="Line 9"/>
          <p:cNvSpPr>
            <a:spLocks noChangeShapeType="1"/>
          </p:cNvSpPr>
          <p:nvPr/>
        </p:nvSpPr>
        <p:spPr bwMode="auto">
          <a:xfrm>
            <a:off x="900113" y="620713"/>
            <a:ext cx="7632700" cy="0"/>
          </a:xfrm>
          <a:prstGeom prst="line">
            <a:avLst/>
          </a:prstGeom>
          <a:noFill/>
          <a:ln w="9525">
            <a:solidFill>
              <a:srgbClr val="98BF0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7" name="ZoneTexte 6">
            <a:extLst>
              <a:ext uri="{FF2B5EF4-FFF2-40B4-BE49-F238E27FC236}">
                <a16:creationId xmlns:a16="http://schemas.microsoft.com/office/drawing/2014/main" id="{3B2DC53F-076A-9627-09F6-F3363ED96059}"/>
              </a:ext>
            </a:extLst>
          </p:cNvPr>
          <p:cNvSpPr txBox="1"/>
          <p:nvPr/>
        </p:nvSpPr>
        <p:spPr>
          <a:xfrm>
            <a:off x="107503" y="5385010"/>
            <a:ext cx="7756337" cy="865237"/>
          </a:xfrm>
          <a:prstGeom prst="rect">
            <a:avLst/>
          </a:prstGeom>
          <a:noFill/>
        </p:spPr>
        <p:txBody>
          <a:bodyPr wrap="square" rtlCol="0">
            <a:spAutoFit/>
          </a:bodyPr>
          <a:lstStyle/>
          <a:p>
            <a:r>
              <a:rPr lang="fr-FR" dirty="0">
                <a:solidFill>
                  <a:srgbClr val="242424"/>
                </a:solidFill>
                <a:latin typeface="Calibri" panose="020F0502020204030204" pitchFamily="34" charset="0"/>
              </a:rPr>
              <a:t>C</a:t>
            </a:r>
            <a:r>
              <a:rPr lang="fr-FR" sz="1800" b="0" i="0" dirty="0">
                <a:solidFill>
                  <a:srgbClr val="242424"/>
                </a:solidFill>
                <a:effectLst/>
                <a:latin typeface="Calibri" panose="020F0502020204030204" pitchFamily="34" charset="0"/>
              </a:rPr>
              <a:t>arte de chaleur </a:t>
            </a:r>
            <a:r>
              <a:rPr lang="fr-FR" sz="1800" b="0" i="0" u="sng" dirty="0">
                <a:solidFill>
                  <a:srgbClr val="242424"/>
                </a:solidFill>
                <a:effectLst/>
                <a:latin typeface="Calibri" panose="020F0502020204030204" pitchFamily="34" charset="0"/>
              </a:rPr>
              <a:t>avec les passages sur l’ensemble de la journée</a:t>
            </a:r>
            <a:r>
              <a:rPr lang="fr-FR" sz="1800" b="0" i="0" dirty="0">
                <a:solidFill>
                  <a:srgbClr val="242424"/>
                </a:solidFill>
                <a:effectLst/>
                <a:latin typeface="Calibri" panose="020F0502020204030204" pitchFamily="34" charset="0"/>
              </a:rPr>
              <a:t>, qui montre les points de concentration des passages et les autres parcours plus diffus, et le bon respect des zones interdites.</a:t>
            </a:r>
            <a:endParaRPr lang="fr-FR" dirty="0"/>
          </a:p>
        </p:txBody>
      </p:sp>
      <p:pic>
        <p:nvPicPr>
          <p:cNvPr id="3" name="Image 2">
            <a:extLst>
              <a:ext uri="{FF2B5EF4-FFF2-40B4-BE49-F238E27FC236}">
                <a16:creationId xmlns:a16="http://schemas.microsoft.com/office/drawing/2014/main" id="{D88711B4-8957-9069-D69E-4840DD4665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607753"/>
            <a:ext cx="6707273" cy="4743096"/>
          </a:xfrm>
          <a:prstGeom prst="rect">
            <a:avLst/>
          </a:prstGeom>
        </p:spPr>
      </p:pic>
    </p:spTree>
    <p:extLst>
      <p:ext uri="{BB962C8B-B14F-4D97-AF65-F5344CB8AC3E}">
        <p14:creationId xmlns:p14="http://schemas.microsoft.com/office/powerpoint/2010/main" val="88017940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56BA7-FDF3-20B6-7C2F-345C93B1E869}"/>
            </a:ext>
          </a:extLst>
        </p:cNvPr>
        <p:cNvGrpSpPr/>
        <p:nvPr/>
      </p:nvGrpSpPr>
      <p:grpSpPr>
        <a:xfrm>
          <a:off x="0" y="0"/>
          <a:ext cx="0" cy="0"/>
          <a:chOff x="0" y="0"/>
          <a:chExt cx="0" cy="0"/>
        </a:xfrm>
      </p:grpSpPr>
      <p:sp>
        <p:nvSpPr>
          <p:cNvPr id="17410" name="Text Box 7">
            <a:extLst>
              <a:ext uri="{FF2B5EF4-FFF2-40B4-BE49-F238E27FC236}">
                <a16:creationId xmlns:a16="http://schemas.microsoft.com/office/drawing/2014/main" id="{AB2DE41A-2CAA-2F49-B664-8A55C2876A4E}"/>
              </a:ext>
            </a:extLst>
          </p:cNvPr>
          <p:cNvSpPr txBox="1">
            <a:spLocks noChangeArrowheads="1"/>
          </p:cNvSpPr>
          <p:nvPr/>
        </p:nvSpPr>
        <p:spPr bwMode="auto">
          <a:xfrm>
            <a:off x="493280" y="131763"/>
            <a:ext cx="844636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algn="ctr">
              <a:lnSpc>
                <a:spcPct val="100000"/>
              </a:lnSpc>
            </a:pPr>
            <a:r>
              <a:rPr lang="fr-FR" sz="2400" b="1" spc="-1">
                <a:solidFill>
                  <a:srgbClr val="000000"/>
                </a:solidFill>
                <a:uFill>
                  <a:solidFill>
                    <a:srgbClr val="FFFFFF"/>
                  </a:solidFill>
                </a:uFill>
                <a:latin typeface="Arial"/>
              </a:rPr>
              <a:t>CO: Respect des milieux naturels et de la biodiversité</a:t>
            </a:r>
          </a:p>
        </p:txBody>
      </p:sp>
      <p:sp>
        <p:nvSpPr>
          <p:cNvPr id="17411" name="Text Box 8">
            <a:extLst>
              <a:ext uri="{FF2B5EF4-FFF2-40B4-BE49-F238E27FC236}">
                <a16:creationId xmlns:a16="http://schemas.microsoft.com/office/drawing/2014/main" id="{5E94DCFF-1C4E-8475-3FC5-7D60C8C83444}"/>
              </a:ext>
            </a:extLst>
          </p:cNvPr>
          <p:cNvSpPr txBox="1">
            <a:spLocks noChangeArrowheads="1"/>
          </p:cNvSpPr>
          <p:nvPr/>
        </p:nvSpPr>
        <p:spPr bwMode="auto">
          <a:xfrm>
            <a:off x="120403" y="764704"/>
            <a:ext cx="8903194" cy="5832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nchor="t"/>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lvl="0">
              <a:lnSpc>
                <a:spcPct val="150000"/>
              </a:lnSpc>
            </a:pPr>
            <a:r>
              <a:rPr lang="fr-FR">
                <a:latin typeface="Arial"/>
                <a:ea typeface="MS Gothic"/>
                <a:cs typeface="Arial"/>
              </a:rPr>
              <a:t>Autres caractéristiques de la CO et mesures limitant l’impact sur la faune:</a:t>
            </a:r>
          </a:p>
          <a:p>
            <a:pPr>
              <a:lnSpc>
                <a:spcPct val="150000"/>
              </a:lnSpc>
            </a:pPr>
            <a:r>
              <a:rPr lang="fr-FR"/>
              <a:t> -  règles de traçage: zones refuges en périphérie, et zones à végétation dense très 				peu utilisées par les coureurs;</a:t>
            </a:r>
          </a:p>
          <a:p>
            <a:pPr>
              <a:lnSpc>
                <a:spcPct val="150000"/>
              </a:lnSpc>
            </a:pPr>
            <a:r>
              <a:rPr lang="fr-FR"/>
              <a:t>			rotation globale des circuits dans le même sens.</a:t>
            </a:r>
          </a:p>
          <a:p>
            <a:pPr>
              <a:lnSpc>
                <a:spcPct val="150000"/>
              </a:lnSpc>
            </a:pPr>
            <a:r>
              <a:rPr lang="fr-FR">
                <a:latin typeface="Arial"/>
                <a:ea typeface="MS Gothic"/>
                <a:cs typeface="Arial"/>
              </a:rPr>
              <a:t> - évènements limités en temps (demi-journée) </a:t>
            </a:r>
            <a:r>
              <a:rPr lang="fr-FR">
                <a:latin typeface="Arial"/>
                <a:ea typeface="MS Gothic"/>
                <a:cs typeface="Arial"/>
                <a:sym typeface="Wingdings" panose="05000000000000000000" pitchFamily="2" charset="2"/>
              </a:rPr>
              <a:t> retour quiétude après qqs heures.</a:t>
            </a:r>
            <a:endParaRPr lang="fr-FR">
              <a:latin typeface="Arial"/>
              <a:ea typeface="MS Gothic"/>
              <a:cs typeface="Arial"/>
            </a:endParaRPr>
          </a:p>
          <a:p>
            <a:pPr lvl="0">
              <a:lnSpc>
                <a:spcPct val="150000"/>
              </a:lnSpc>
            </a:pPr>
            <a:r>
              <a:rPr lang="fr-FR">
                <a:sym typeface="Wingdings" panose="05000000000000000000" pitchFamily="2" charset="2"/>
              </a:rPr>
              <a:t> - </a:t>
            </a:r>
            <a:r>
              <a:rPr lang="fr-FR"/>
              <a:t>dispersion dans le temps et l’espace: densité instantanée moyenne:</a:t>
            </a:r>
          </a:p>
          <a:p>
            <a:pPr marL="1028700" lvl="1">
              <a:lnSpc>
                <a:spcPct val="150000"/>
              </a:lnSpc>
              <a:buFont typeface="Arial" panose="020B0604020202020204" pitchFamily="34" charset="0"/>
              <a:buChar char="•"/>
            </a:pPr>
            <a:r>
              <a:rPr lang="fr-FR"/>
              <a:t>	2500 coureurs: environ 2,8 pers/ha, en partie sur chemins/sentiers</a:t>
            </a:r>
          </a:p>
          <a:p>
            <a:pPr marL="1028700" lvl="1">
              <a:lnSpc>
                <a:spcPct val="150000"/>
              </a:lnSpc>
              <a:buFont typeface="Arial" panose="020B0604020202020204" pitchFamily="34" charset="0"/>
              <a:buChar char="•"/>
            </a:pPr>
            <a:r>
              <a:rPr lang="fr-FR"/>
              <a:t>	250 coureurs: environ 0,3 pers/ha, en partie sur chemins/sentiers</a:t>
            </a:r>
          </a:p>
          <a:p>
            <a:pPr>
              <a:lnSpc>
                <a:spcPct val="150000"/>
              </a:lnSpc>
            </a:pPr>
            <a:r>
              <a:rPr lang="fr-FR" sz="1600">
                <a:highlight>
                  <a:srgbClr val="FFFFFF"/>
                </a:highlight>
                <a:latin typeface="Segoe UI"/>
                <a:ea typeface="MS Gothic"/>
                <a:cs typeface="Segoe UI"/>
              </a:rPr>
              <a:t> </a:t>
            </a:r>
            <a:r>
              <a:rPr lang="fr-FR">
                <a:latin typeface="Arial"/>
                <a:ea typeface="MS Gothic"/>
                <a:cs typeface="Arial"/>
              </a:rPr>
              <a:t>- nombre de CO très limité sur une même zone par an: </a:t>
            </a:r>
          </a:p>
          <a:p>
            <a:pPr>
              <a:lnSpc>
                <a:spcPct val="150000"/>
              </a:lnSpc>
            </a:pPr>
            <a:r>
              <a:rPr lang="fr-FR">
                <a:latin typeface="Arial"/>
                <a:ea typeface="MS Gothic"/>
                <a:cs typeface="Arial"/>
              </a:rPr>
              <a:t> -     compétitions nationale: zone interdite 2 ans avant l'évènement. </a:t>
            </a:r>
          </a:p>
          <a:p>
            <a:pPr>
              <a:lnSpc>
                <a:spcPct val="150000"/>
              </a:lnSpc>
            </a:pPr>
            <a:r>
              <a:rPr lang="fr-FR">
                <a:latin typeface="Arial"/>
                <a:ea typeface="MS Gothic"/>
                <a:cs typeface="Arial"/>
              </a:rPr>
              <a:t>    -     compétitions locales: 1 par an, Entraînements : 1 à 2 fois /an </a:t>
            </a:r>
          </a:p>
          <a:p>
            <a:pPr>
              <a:lnSpc>
                <a:spcPct val="150000"/>
              </a:lnSpc>
            </a:pPr>
            <a:r>
              <a:rPr lang="fr-FR">
                <a:latin typeface="Arial"/>
                <a:ea typeface="MS Gothic"/>
                <a:cs typeface="Arial"/>
              </a:rPr>
              <a:t> - chiens interdits sur les parcours;</a:t>
            </a:r>
          </a:p>
          <a:p>
            <a:pPr lvl="0">
              <a:lnSpc>
                <a:spcPct val="150000"/>
              </a:lnSpc>
            </a:pPr>
            <a:r>
              <a:rPr lang="fr-FR"/>
              <a:t> - limitation sonorisation.</a:t>
            </a:r>
          </a:p>
          <a:p>
            <a:pPr marL="176212">
              <a:spcAft>
                <a:spcPts val="35"/>
              </a:spcAft>
            </a:pPr>
            <a:endParaRPr lang="fr-FR">
              <a:sym typeface="Wingdings" panose="05000000000000000000" pitchFamily="2" charset="2"/>
            </a:endParaRPr>
          </a:p>
          <a:p>
            <a:pPr lvl="0"/>
            <a:endParaRPr lang="fr-FR"/>
          </a:p>
          <a:p>
            <a:pPr lvl="0"/>
            <a:endParaRPr lang="fr-FR"/>
          </a:p>
          <a:p>
            <a:pPr lvl="0"/>
            <a:endParaRPr lang="fr-FR"/>
          </a:p>
        </p:txBody>
      </p:sp>
      <p:sp>
        <p:nvSpPr>
          <p:cNvPr id="17412" name="Line 9">
            <a:extLst>
              <a:ext uri="{FF2B5EF4-FFF2-40B4-BE49-F238E27FC236}">
                <a16:creationId xmlns:a16="http://schemas.microsoft.com/office/drawing/2014/main" id="{463DBC6F-BD83-4C7E-665C-8152FE67B937}"/>
              </a:ext>
            </a:extLst>
          </p:cNvPr>
          <p:cNvSpPr>
            <a:spLocks noChangeShapeType="1"/>
          </p:cNvSpPr>
          <p:nvPr/>
        </p:nvSpPr>
        <p:spPr bwMode="auto">
          <a:xfrm>
            <a:off x="900113" y="620713"/>
            <a:ext cx="7632700" cy="0"/>
          </a:xfrm>
          <a:prstGeom prst="line">
            <a:avLst/>
          </a:prstGeom>
          <a:noFill/>
          <a:ln w="9525">
            <a:solidFill>
              <a:srgbClr val="98BF0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Tree>
    <p:extLst>
      <p:ext uri="{BB962C8B-B14F-4D97-AF65-F5344CB8AC3E}">
        <p14:creationId xmlns:p14="http://schemas.microsoft.com/office/powerpoint/2010/main" val="3654672602"/>
      </p:ext>
    </p:extLst>
  </p:cSld>
  <p:clrMapOvr>
    <a:masterClrMapping/>
  </p:clrMapOvr>
  <p:transition spd="med"/>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8"/>
          <p:cNvSpPr txBox="1">
            <a:spLocks noChangeArrowheads="1"/>
          </p:cNvSpPr>
          <p:nvPr/>
        </p:nvSpPr>
        <p:spPr bwMode="auto">
          <a:xfrm>
            <a:off x="21240" y="707195"/>
            <a:ext cx="9122760" cy="58270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nchor="t"/>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lvl="0">
              <a:lnSpc>
                <a:spcPct val="150000"/>
              </a:lnSpc>
            </a:pPr>
            <a:r>
              <a:rPr lang="fr-FR" dirty="0">
                <a:latin typeface="Arial"/>
                <a:ea typeface="MS Gothic"/>
                <a:cs typeface="Arial"/>
              </a:rPr>
              <a:t>Autres mesures (liste non exhaustive):</a:t>
            </a:r>
          </a:p>
          <a:p>
            <a:pPr lvl="0">
              <a:lnSpc>
                <a:spcPct val="150000"/>
              </a:lnSpc>
            </a:pPr>
            <a:endParaRPr lang="fr-FR" dirty="0"/>
          </a:p>
          <a:p>
            <a:pPr marL="285750" lvl="0" indent="-285750">
              <a:lnSpc>
                <a:spcPct val="150000"/>
              </a:lnSpc>
              <a:buFont typeface="Arial" panose="020B0604020202020204" pitchFamily="34" charset="0"/>
              <a:buChar char="•"/>
            </a:pPr>
            <a:r>
              <a:rPr lang="fr-FR" dirty="0">
                <a:latin typeface="Arial"/>
                <a:ea typeface="MS Gothic"/>
                <a:cs typeface="Arial"/>
              </a:rPr>
              <a:t>Clôtures évitées autant que possible par les tracés, ou passages aménagés (exemple: échelle amovible en bois) </a:t>
            </a:r>
            <a:r>
              <a:rPr lang="fr-FR" dirty="0">
                <a:latin typeface="Arial"/>
                <a:ea typeface="MS Gothic"/>
                <a:cs typeface="Arial"/>
                <a:sym typeface="Wingdings" pitchFamily="2" charset="2"/>
              </a:rPr>
              <a:t> </a:t>
            </a:r>
            <a:r>
              <a:rPr lang="fr-FR" dirty="0">
                <a:latin typeface="Arial"/>
                <a:ea typeface="MS Gothic"/>
                <a:cs typeface="Arial"/>
              </a:rPr>
              <a:t>concertation avec Groupements Pastoraux.</a:t>
            </a:r>
          </a:p>
          <a:p>
            <a:pPr marL="285750" lvl="0" indent="-285750">
              <a:lnSpc>
                <a:spcPct val="150000"/>
              </a:lnSpc>
              <a:buFont typeface="Arial" panose="020B0604020202020204" pitchFamily="34" charset="0"/>
              <a:buChar char="•"/>
            </a:pPr>
            <a:r>
              <a:rPr lang="fr-FR" dirty="0">
                <a:latin typeface="Arial"/>
                <a:ea typeface="MS Gothic"/>
                <a:cs typeface="Arial"/>
              </a:rPr>
              <a:t>Respect des sites d’arénas et parkings:</a:t>
            </a:r>
          </a:p>
          <a:p>
            <a:pPr marL="1028700" lvl="1">
              <a:lnSpc>
                <a:spcPct val="150000"/>
              </a:lnSpc>
              <a:buFont typeface="Arial" panose="020B0604020202020204" pitchFamily="34" charset="0"/>
              <a:buChar char="•"/>
            </a:pPr>
            <a:r>
              <a:rPr lang="fr-FR" dirty="0">
                <a:latin typeface="Arial"/>
                <a:ea typeface="MS Gothic"/>
                <a:cs typeface="Arial"/>
              </a:rPr>
              <a:t>Poubelles de tri sélectif </a:t>
            </a:r>
          </a:p>
          <a:p>
            <a:pPr marL="1028700" lvl="1">
              <a:lnSpc>
                <a:spcPct val="150000"/>
              </a:lnSpc>
              <a:buFont typeface="Arial" panose="020B0604020202020204" pitchFamily="34" charset="0"/>
              <a:buChar char="•"/>
            </a:pPr>
            <a:r>
              <a:rPr lang="fr-FR" dirty="0">
                <a:latin typeface="Arial"/>
                <a:ea typeface="MS Gothic"/>
                <a:cs typeface="Arial"/>
              </a:rPr>
              <a:t>Ravitaillements en course (eau) rares, et gérés par des bénévoles;</a:t>
            </a:r>
            <a:endParaRPr lang="fr-FR" dirty="0">
              <a:cs typeface="Arial"/>
            </a:endParaRPr>
          </a:p>
          <a:p>
            <a:pPr marL="1028700" lvl="1">
              <a:lnSpc>
                <a:spcPct val="150000"/>
              </a:lnSpc>
              <a:buFont typeface="Arial" panose="020B0604020202020204" pitchFamily="34" charset="0"/>
              <a:buChar char="•"/>
            </a:pPr>
            <a:r>
              <a:rPr lang="fr-FR" dirty="0">
                <a:latin typeface="Arial"/>
                <a:ea typeface="MS Gothic"/>
                <a:cs typeface="Arial"/>
              </a:rPr>
              <a:t>Points d'eau sur </a:t>
            </a:r>
            <a:r>
              <a:rPr lang="fr-FR" dirty="0" err="1">
                <a:latin typeface="Arial"/>
                <a:ea typeface="MS Gothic"/>
                <a:cs typeface="Arial"/>
              </a:rPr>
              <a:t>l'arena</a:t>
            </a:r>
            <a:r>
              <a:rPr lang="fr-FR" dirty="0">
                <a:latin typeface="Arial"/>
                <a:ea typeface="MS Gothic"/>
                <a:cs typeface="Arial"/>
              </a:rPr>
              <a:t> pour la boisson (rampe à eau, citerne,...)</a:t>
            </a:r>
          </a:p>
          <a:p>
            <a:pPr marL="1028700" lvl="1">
              <a:lnSpc>
                <a:spcPct val="150000"/>
              </a:lnSpc>
              <a:buFont typeface="Arial" panose="020B0604020202020204" pitchFamily="34" charset="0"/>
              <a:buChar char="•"/>
            </a:pPr>
            <a:r>
              <a:rPr lang="fr-FR" dirty="0"/>
              <a:t>Utilisation de toilettes fixes ou mobiles (souvent sèches)</a:t>
            </a:r>
          </a:p>
          <a:p>
            <a:pPr marL="1028700" lvl="1">
              <a:lnSpc>
                <a:spcPct val="150000"/>
              </a:lnSpc>
              <a:buFont typeface="Arial" panose="020B0604020202020204" pitchFamily="34" charset="0"/>
              <a:buChar char="•"/>
            </a:pPr>
            <a:r>
              <a:rPr lang="fr-FR" dirty="0"/>
              <a:t>Nettoyage systématique de l’aréna en fin d’évènement.</a:t>
            </a:r>
          </a:p>
          <a:p>
            <a:pPr marL="1028700" lvl="1">
              <a:lnSpc>
                <a:spcPct val="150000"/>
              </a:lnSpc>
              <a:buFont typeface="Arial" panose="020B0604020202020204" pitchFamily="34" charset="0"/>
              <a:buChar char="•"/>
            </a:pPr>
            <a:r>
              <a:rPr lang="fr-FR" dirty="0"/>
              <a:t>fléchage des parkings gérés par des bénévoles. = pas de parkings "sauvages"</a:t>
            </a:r>
          </a:p>
          <a:p>
            <a:pPr marL="519112" indent="-342900">
              <a:lnSpc>
                <a:spcPct val="150000"/>
              </a:lnSpc>
              <a:spcAft>
                <a:spcPts val="35"/>
              </a:spcAft>
              <a:buFont typeface="Arial" panose="020B0604020202020204" pitchFamily="34" charset="0"/>
              <a:buChar char="•"/>
            </a:pPr>
            <a:r>
              <a:rPr lang="fr-FR" altLang="fr-FR" dirty="0">
                <a:solidFill>
                  <a:srgbClr val="000000"/>
                </a:solidFill>
                <a:latin typeface="Arial" panose="020B0604020202020204" pitchFamily="34" charset="0"/>
                <a:cs typeface="Arial" panose="020B0604020202020204" pitchFamily="34" charset="0"/>
              </a:rPr>
              <a:t>Possibilité de panneaux ou stands d’information sur enjeux locaux</a:t>
            </a:r>
          </a:p>
          <a:p>
            <a:pPr marL="176212">
              <a:lnSpc>
                <a:spcPct val="150000"/>
              </a:lnSpc>
              <a:spcAft>
                <a:spcPts val="35"/>
              </a:spcAft>
            </a:pPr>
            <a:r>
              <a:rPr lang="fr-FR" altLang="fr-FR" dirty="0">
                <a:solidFill>
                  <a:srgbClr val="000000"/>
                </a:solidFill>
                <a:latin typeface="Arial" panose="020B0604020202020204" pitchFamily="34" charset="0"/>
                <a:cs typeface="Arial" panose="020B0604020202020204" pitchFamily="34" charset="0"/>
              </a:rPr>
              <a:t>      environnement et biodiversité</a:t>
            </a:r>
          </a:p>
          <a:p>
            <a:pPr marL="176212">
              <a:spcAft>
                <a:spcPts val="35"/>
              </a:spcAft>
            </a:pPr>
            <a:endParaRPr lang="fr-FR" altLang="fr-FR" dirty="0"/>
          </a:p>
          <a:p>
            <a:pPr marL="519112" indent="-342900">
              <a:spcAft>
                <a:spcPts val="35"/>
              </a:spcAft>
              <a:buFont typeface="Arial" panose="020B0604020202020204" pitchFamily="34" charset="0"/>
              <a:buChar char="•"/>
            </a:pPr>
            <a:endParaRPr lang="fr-FR" altLang="fr-FR" sz="2000" dirty="0">
              <a:solidFill>
                <a:srgbClr val="000000"/>
              </a:solidFill>
              <a:latin typeface="Times New Roman" panose="02020603050405020304" pitchFamily="18" charset="0"/>
            </a:endParaRPr>
          </a:p>
        </p:txBody>
      </p:sp>
      <p:sp>
        <p:nvSpPr>
          <p:cNvPr id="17412" name="Line 9"/>
          <p:cNvSpPr>
            <a:spLocks noChangeShapeType="1"/>
          </p:cNvSpPr>
          <p:nvPr/>
        </p:nvSpPr>
        <p:spPr bwMode="auto">
          <a:xfrm>
            <a:off x="900113" y="620713"/>
            <a:ext cx="7632700" cy="0"/>
          </a:xfrm>
          <a:prstGeom prst="line">
            <a:avLst/>
          </a:prstGeom>
          <a:noFill/>
          <a:ln w="9525">
            <a:solidFill>
              <a:srgbClr val="98BF0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 name="Text Box 7">
            <a:extLst>
              <a:ext uri="{FF2B5EF4-FFF2-40B4-BE49-F238E27FC236}">
                <a16:creationId xmlns:a16="http://schemas.microsoft.com/office/drawing/2014/main" id="{FE6975BF-4B6B-C508-B1C6-D5E989355360}"/>
              </a:ext>
            </a:extLst>
          </p:cNvPr>
          <p:cNvSpPr txBox="1">
            <a:spLocks noChangeArrowheads="1"/>
          </p:cNvSpPr>
          <p:nvPr/>
        </p:nvSpPr>
        <p:spPr bwMode="auto">
          <a:xfrm>
            <a:off x="402569" y="131763"/>
            <a:ext cx="844636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algn="ctr">
              <a:lnSpc>
                <a:spcPct val="100000"/>
              </a:lnSpc>
            </a:pPr>
            <a:r>
              <a:rPr lang="fr-FR" sz="2400" b="1" spc="-1">
                <a:solidFill>
                  <a:srgbClr val="000000"/>
                </a:solidFill>
                <a:uFill>
                  <a:solidFill>
                    <a:srgbClr val="FFFFFF"/>
                  </a:solidFill>
                </a:uFill>
                <a:latin typeface="Arial"/>
              </a:rPr>
              <a:t>CO: Respect des milieux naturels et de la biodiversité</a:t>
            </a:r>
          </a:p>
        </p:txBody>
      </p:sp>
    </p:spTree>
    <p:extLst>
      <p:ext uri="{BB962C8B-B14F-4D97-AF65-F5344CB8AC3E}">
        <p14:creationId xmlns:p14="http://schemas.microsoft.com/office/powerpoint/2010/main" val="4132436903"/>
      </p:ext>
    </p:extLst>
  </p:cSld>
  <p:clrMapOvr>
    <a:masterClrMapping/>
  </p:clrMapOvr>
  <p:transition spd="med"/>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93CA1-7022-3872-A3FB-FC59A7A7D58B}"/>
            </a:ext>
          </a:extLst>
        </p:cNvPr>
        <p:cNvGrpSpPr/>
        <p:nvPr/>
      </p:nvGrpSpPr>
      <p:grpSpPr>
        <a:xfrm>
          <a:off x="0" y="0"/>
          <a:ext cx="0" cy="0"/>
          <a:chOff x="0" y="0"/>
          <a:chExt cx="0" cy="0"/>
        </a:xfrm>
      </p:grpSpPr>
      <p:sp>
        <p:nvSpPr>
          <p:cNvPr id="17411" name="Text Box 8">
            <a:extLst>
              <a:ext uri="{FF2B5EF4-FFF2-40B4-BE49-F238E27FC236}">
                <a16:creationId xmlns:a16="http://schemas.microsoft.com/office/drawing/2014/main" id="{A31139E0-612F-B52D-FD94-9EA5494A7FF9}"/>
              </a:ext>
            </a:extLst>
          </p:cNvPr>
          <p:cNvSpPr txBox="1">
            <a:spLocks noChangeArrowheads="1"/>
          </p:cNvSpPr>
          <p:nvPr/>
        </p:nvSpPr>
        <p:spPr bwMode="auto">
          <a:xfrm>
            <a:off x="204355" y="620713"/>
            <a:ext cx="8653572" cy="56886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a:lnSpc>
                <a:spcPct val="150000"/>
              </a:lnSpc>
            </a:pPr>
            <a:r>
              <a:rPr lang="fr-FR"/>
              <a:t>Etudes d’impact environnemental de la CO:</a:t>
            </a:r>
          </a:p>
          <a:p>
            <a:pPr>
              <a:lnSpc>
                <a:spcPct val="150000"/>
              </a:lnSpc>
            </a:pPr>
            <a:r>
              <a:rPr lang="fr-FR"/>
              <a:t>De nombreuses études existent, pour différentes régions du monde. </a:t>
            </a:r>
          </a:p>
          <a:p>
            <a:pPr>
              <a:lnSpc>
                <a:spcPct val="150000"/>
              </a:lnSpc>
            </a:pPr>
            <a:r>
              <a:rPr lang="fr-FR" sz="1400" i="1"/>
              <a:t>Voir site de la Fédération Internationale de CO (IOF): </a:t>
            </a:r>
            <a:r>
              <a:rPr lang="fr-FR" sz="1400" i="1">
                <a:solidFill>
                  <a:schemeClr val="accent2"/>
                </a:solidFill>
                <a:hlinkClick r:id="rId3">
                  <a:extLst>
                    <a:ext uri="{A12FA001-AC4F-418D-AE19-62706E023703}">
                      <ahyp:hlinkClr xmlns:ahyp="http://schemas.microsoft.com/office/drawing/2018/hyperlinkcolor" val="tx"/>
                    </a:ext>
                  </a:extLst>
                </a:hlinkClick>
              </a:rPr>
              <a:t>http://orienteering.org/resources/environment/</a:t>
            </a:r>
            <a:endParaRPr lang="fr-FR"/>
          </a:p>
          <a:p>
            <a:pPr>
              <a:lnSpc>
                <a:spcPct val="150000"/>
              </a:lnSpc>
            </a:pPr>
            <a:r>
              <a:rPr lang="fr-FR" altLang="fr-FR"/>
              <a:t>Ce type de données doit être disponible pour des milieux naturels variés en France</a:t>
            </a:r>
            <a:endParaRPr lang="fr-FR"/>
          </a:p>
          <a:p>
            <a:pPr eaLnBrk="1" hangingPunct="1">
              <a:lnSpc>
                <a:spcPct val="150000"/>
              </a:lnSpc>
            </a:pPr>
            <a:r>
              <a:rPr lang="fr-FR" altLang="fr-FR"/>
              <a:t>Contexte actuel: accès de plus en plus difficile aux milieux naturels</a:t>
            </a:r>
          </a:p>
          <a:p>
            <a:pPr eaLnBrk="1" hangingPunct="1">
              <a:lnSpc>
                <a:spcPct val="150000"/>
              </a:lnSpc>
            </a:pPr>
            <a:r>
              <a:rPr lang="fr-FR" altLang="fr-FR">
                <a:sym typeface="Wingdings" panose="05000000000000000000" pitchFamily="2" charset="2"/>
              </a:rPr>
              <a:t> </a:t>
            </a:r>
            <a:r>
              <a:rPr lang="fr-FR" altLang="fr-FR"/>
              <a:t>priorité FFCO: études d’impact environnemental avec 2 objectifs:</a:t>
            </a:r>
          </a:p>
          <a:p>
            <a:pPr eaLnBrk="1" hangingPunct="1">
              <a:lnSpc>
                <a:spcPct val="150000"/>
              </a:lnSpc>
            </a:pPr>
            <a:r>
              <a:rPr lang="fr-FR" altLang="fr-FR"/>
              <a:t> 	-  comprendre / minimiser les impacts de nos compétitions.</a:t>
            </a:r>
          </a:p>
          <a:p>
            <a:pPr eaLnBrk="1" hangingPunct="1">
              <a:lnSpc>
                <a:spcPct val="150000"/>
              </a:lnSpc>
            </a:pPr>
            <a:r>
              <a:rPr lang="fr-FR" altLang="fr-FR"/>
              <a:t> 	 - disposer de données scientifiques dans nos discussions avec les 				gestionnaires d’espaces naturels.</a:t>
            </a:r>
            <a:endParaRPr lang="fr-FR"/>
          </a:p>
          <a:p>
            <a:pPr marL="285750" indent="-285750" eaLnBrk="1" hangingPunct="1">
              <a:lnSpc>
                <a:spcPct val="150000"/>
              </a:lnSpc>
              <a:buFont typeface="Wingdings" panose="05000000000000000000" pitchFamily="2" charset="2"/>
              <a:buChar char="à"/>
            </a:pPr>
            <a:r>
              <a:rPr lang="fr-FR"/>
              <a:t>Série d’études lancée par la FFCO pour l’obtention de données </a:t>
            </a:r>
          </a:p>
          <a:p>
            <a:pPr eaLnBrk="1" hangingPunct="1">
              <a:lnSpc>
                <a:spcPct val="150000"/>
              </a:lnSpc>
            </a:pPr>
            <a:r>
              <a:rPr lang="fr-FR"/>
              <a:t> scientifiques (écologues indépendants) pour divers types de milieux naturels.</a:t>
            </a:r>
          </a:p>
          <a:p>
            <a:pPr eaLnBrk="1" hangingPunct="1">
              <a:lnSpc>
                <a:spcPct val="150000"/>
              </a:lnSpc>
            </a:pPr>
            <a:r>
              <a:rPr lang="fr-FR"/>
              <a:t>- dans le Doubs: </a:t>
            </a:r>
            <a:r>
              <a:rPr lang="fr-FR">
                <a:hlinkClick r:id="rId4"/>
              </a:rPr>
              <a:t>Etude d’impact d’une épreuve de course d’orientation sur l’état de conservation des habitats naturels i</a:t>
            </a:r>
            <a:endParaRPr lang="fr-FR">
              <a:solidFill>
                <a:srgbClr val="FF0000"/>
              </a:solidFill>
            </a:endParaRPr>
          </a:p>
          <a:p>
            <a:pPr eaLnBrk="1" hangingPunct="1">
              <a:lnSpc>
                <a:spcPct val="150000"/>
              </a:lnSpc>
            </a:pPr>
            <a:r>
              <a:rPr lang="fr-FR"/>
              <a:t>- en cours dans la forêt de Fontainebleau</a:t>
            </a:r>
          </a:p>
          <a:p>
            <a:pPr marL="176212">
              <a:spcAft>
                <a:spcPts val="35"/>
              </a:spcAft>
            </a:pPr>
            <a:endParaRPr lang="fr-FR" altLang="fr-FR"/>
          </a:p>
          <a:p>
            <a:pPr marL="519112" indent="-342900">
              <a:spcAft>
                <a:spcPts val="35"/>
              </a:spcAft>
              <a:buFont typeface="Arial" panose="020B0604020202020204" pitchFamily="34" charset="0"/>
              <a:buChar char="•"/>
            </a:pPr>
            <a:endParaRPr lang="fr-FR" altLang="fr-FR" sz="2000">
              <a:solidFill>
                <a:srgbClr val="000000"/>
              </a:solidFill>
              <a:latin typeface="Times New Roman" panose="02020603050405020304" pitchFamily="18" charset="0"/>
            </a:endParaRPr>
          </a:p>
        </p:txBody>
      </p:sp>
      <p:sp>
        <p:nvSpPr>
          <p:cNvPr id="17412" name="Line 9">
            <a:extLst>
              <a:ext uri="{FF2B5EF4-FFF2-40B4-BE49-F238E27FC236}">
                <a16:creationId xmlns:a16="http://schemas.microsoft.com/office/drawing/2014/main" id="{F6A697E0-CE95-0CBE-1937-AECE738D7490}"/>
              </a:ext>
            </a:extLst>
          </p:cNvPr>
          <p:cNvSpPr>
            <a:spLocks noChangeShapeType="1"/>
          </p:cNvSpPr>
          <p:nvPr/>
        </p:nvSpPr>
        <p:spPr bwMode="auto">
          <a:xfrm>
            <a:off x="900113" y="620713"/>
            <a:ext cx="7632700" cy="0"/>
          </a:xfrm>
          <a:prstGeom prst="line">
            <a:avLst/>
          </a:prstGeom>
          <a:noFill/>
          <a:ln w="9525">
            <a:solidFill>
              <a:srgbClr val="98BF0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 name="Text Box 7">
            <a:extLst>
              <a:ext uri="{FF2B5EF4-FFF2-40B4-BE49-F238E27FC236}">
                <a16:creationId xmlns:a16="http://schemas.microsoft.com/office/drawing/2014/main" id="{0B3F9054-26AE-59FA-09DF-4DB4E2D2FCE8}"/>
              </a:ext>
            </a:extLst>
          </p:cNvPr>
          <p:cNvSpPr txBox="1">
            <a:spLocks noChangeArrowheads="1"/>
          </p:cNvSpPr>
          <p:nvPr/>
        </p:nvSpPr>
        <p:spPr bwMode="auto">
          <a:xfrm>
            <a:off x="493280" y="131763"/>
            <a:ext cx="844636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marL="176212">
              <a:spcAft>
                <a:spcPts val="35"/>
              </a:spcAft>
            </a:pPr>
            <a:r>
              <a:rPr lang="fr-FR" sz="2400" b="1" spc="-1">
                <a:solidFill>
                  <a:srgbClr val="000000"/>
                </a:solidFill>
                <a:uFill>
                  <a:solidFill>
                    <a:srgbClr val="FFFFFF"/>
                  </a:solidFill>
                </a:uFill>
                <a:latin typeface="Arial"/>
              </a:rPr>
              <a:t>CO: Respect des milieux naturels et de la biodiversité</a:t>
            </a:r>
            <a:endParaRPr lang="fr-FR" altLang="fr-FR" sz="2400" b="1">
              <a:solidFill>
                <a:srgbClr val="FF99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190693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1A39E-77EE-9EFF-F5EC-5E8E56B04A19}"/>
            </a:ext>
          </a:extLst>
        </p:cNvPr>
        <p:cNvGrpSpPr/>
        <p:nvPr/>
      </p:nvGrpSpPr>
      <p:grpSpPr>
        <a:xfrm>
          <a:off x="0" y="0"/>
          <a:ext cx="0" cy="0"/>
          <a:chOff x="0" y="0"/>
          <a:chExt cx="0" cy="0"/>
        </a:xfrm>
      </p:grpSpPr>
      <p:sp>
        <p:nvSpPr>
          <p:cNvPr id="17411" name="Text Box 8">
            <a:extLst>
              <a:ext uri="{FF2B5EF4-FFF2-40B4-BE49-F238E27FC236}">
                <a16:creationId xmlns:a16="http://schemas.microsoft.com/office/drawing/2014/main" id="{468858BF-0ECD-7EDB-A795-740285AEF5F1}"/>
              </a:ext>
            </a:extLst>
          </p:cNvPr>
          <p:cNvSpPr txBox="1">
            <a:spLocks noChangeArrowheads="1"/>
          </p:cNvSpPr>
          <p:nvPr/>
        </p:nvSpPr>
        <p:spPr bwMode="auto">
          <a:xfrm>
            <a:off x="118294" y="620713"/>
            <a:ext cx="8653572" cy="56165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nchor="t"/>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a:lnSpc>
                <a:spcPct val="150000"/>
              </a:lnSpc>
            </a:pPr>
            <a:r>
              <a:rPr lang="fr-FR" dirty="0">
                <a:latin typeface="Arial"/>
                <a:ea typeface="MS Gothic"/>
                <a:cs typeface="Arial"/>
              </a:rPr>
              <a:t>La FFCO, ses organes déconcentrés et clubs affiliés respectent donc un certain nombre d’exigences vis-à-vis du respect des milieux naturels, soit de par la législation, soit de par leurs propres règlements ou pratiques.</a:t>
            </a:r>
          </a:p>
          <a:p>
            <a:pPr>
              <a:lnSpc>
                <a:spcPct val="150000"/>
              </a:lnSpc>
            </a:pPr>
            <a:r>
              <a:rPr lang="fr-FR" dirty="0"/>
              <a:t>Une collaboration constructive avec les gestionnaires d’espaces est donc profitable à l’intérêt général; dans le cas contraire, le risque existe de voir se développer une pratique « sauvage » plus individuelle, et non encadrée.</a:t>
            </a:r>
          </a:p>
          <a:p>
            <a:pPr>
              <a:lnSpc>
                <a:spcPct val="150000"/>
              </a:lnSpc>
            </a:pPr>
            <a:r>
              <a:rPr lang="fr-FR" dirty="0"/>
              <a:t>Cette dernière tendance pourrait par ailleurs être favorisée d’une part par la large publication de données Lidar mettant à portée de tous des cartes de qualité moyenne, mais aussi des applications de localisation basées sur GPS et téléphones portables.</a:t>
            </a:r>
          </a:p>
          <a:p>
            <a:pPr>
              <a:lnSpc>
                <a:spcPct val="150000"/>
              </a:lnSpc>
            </a:pPr>
            <a:r>
              <a:rPr lang="fr-FR" dirty="0">
                <a:latin typeface="Arial"/>
                <a:ea typeface="MS Gothic"/>
                <a:cs typeface="Arial"/>
              </a:rPr>
              <a:t>Il faut aussi noter le rôle positif de la course d’orientation auprès des jeunes, de par la sensibilisation aux enjeux de la biodiversité et des milieux naturels </a:t>
            </a:r>
          </a:p>
          <a:p>
            <a:pPr>
              <a:lnSpc>
                <a:spcPct val="150000"/>
              </a:lnSpc>
            </a:pPr>
            <a:r>
              <a:rPr lang="fr-FR" dirty="0">
                <a:latin typeface="Arial"/>
                <a:ea typeface="MS Gothic"/>
                <a:cs typeface="Arial"/>
              </a:rPr>
              <a:t>qu’elle permet, et aussi ses apports bénéfiques sur la </a:t>
            </a:r>
            <a:r>
              <a:rPr lang="fr-FR">
                <a:latin typeface="Arial"/>
                <a:ea typeface="MS Gothic"/>
                <a:cs typeface="Arial"/>
              </a:rPr>
              <a:t>santé.</a:t>
            </a:r>
            <a:r>
              <a:rPr lang="fr-FR" dirty="0">
                <a:latin typeface="Arial"/>
                <a:ea typeface="MS Gothic"/>
                <a:cs typeface="Arial"/>
              </a:rPr>
              <a:t> </a:t>
            </a:r>
          </a:p>
          <a:p>
            <a:pPr>
              <a:lnSpc>
                <a:spcPct val="150000"/>
              </a:lnSpc>
            </a:pPr>
            <a:endParaRPr lang="fr-FR" altLang="fr-FR" dirty="0"/>
          </a:p>
          <a:p>
            <a:pPr>
              <a:lnSpc>
                <a:spcPct val="150000"/>
              </a:lnSpc>
            </a:pPr>
            <a:endParaRPr lang="fr-FR" altLang="fr-FR" dirty="0"/>
          </a:p>
          <a:p>
            <a:pPr marL="519112" indent="-342900">
              <a:spcAft>
                <a:spcPts val="35"/>
              </a:spcAft>
              <a:buFont typeface="Arial" panose="020B0604020202020204" pitchFamily="34" charset="0"/>
              <a:buChar char="•"/>
            </a:pPr>
            <a:endParaRPr lang="fr-FR" altLang="fr-FR" sz="2000" dirty="0">
              <a:solidFill>
                <a:srgbClr val="000000"/>
              </a:solidFill>
              <a:latin typeface="Times New Roman" panose="02020603050405020304" pitchFamily="18" charset="0"/>
            </a:endParaRPr>
          </a:p>
        </p:txBody>
      </p:sp>
      <p:sp>
        <p:nvSpPr>
          <p:cNvPr id="17412" name="Line 9">
            <a:extLst>
              <a:ext uri="{FF2B5EF4-FFF2-40B4-BE49-F238E27FC236}">
                <a16:creationId xmlns:a16="http://schemas.microsoft.com/office/drawing/2014/main" id="{6BB4E2EF-8448-F4EB-69C0-F8AFEE208623}"/>
              </a:ext>
            </a:extLst>
          </p:cNvPr>
          <p:cNvSpPr>
            <a:spLocks noChangeShapeType="1"/>
          </p:cNvSpPr>
          <p:nvPr/>
        </p:nvSpPr>
        <p:spPr bwMode="auto">
          <a:xfrm>
            <a:off x="900113" y="620713"/>
            <a:ext cx="7632700" cy="0"/>
          </a:xfrm>
          <a:prstGeom prst="line">
            <a:avLst/>
          </a:prstGeom>
          <a:noFill/>
          <a:ln w="9525">
            <a:solidFill>
              <a:srgbClr val="98BF0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 name="Text Box 7">
            <a:extLst>
              <a:ext uri="{FF2B5EF4-FFF2-40B4-BE49-F238E27FC236}">
                <a16:creationId xmlns:a16="http://schemas.microsoft.com/office/drawing/2014/main" id="{60177E3E-DDFC-AB9E-E6CD-B75AEB7D5DF9}"/>
              </a:ext>
            </a:extLst>
          </p:cNvPr>
          <p:cNvSpPr txBox="1">
            <a:spLocks noChangeArrowheads="1"/>
          </p:cNvSpPr>
          <p:nvPr/>
        </p:nvSpPr>
        <p:spPr bwMode="auto">
          <a:xfrm>
            <a:off x="493280" y="131763"/>
            <a:ext cx="8446365"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51048" rIns="90000" bIns="45000"/>
          <a:lstStyle>
            <a:lvl1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1pPr>
            <a:lvl2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2pPr>
            <a:lvl3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3pPr>
            <a:lvl4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4pPr>
            <a:lvl5pPr eaLnBrk="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723900" algn="l"/>
                <a:tab pos="1447800" algn="l"/>
                <a:tab pos="2171700" algn="l"/>
                <a:tab pos="2895600" algn="l"/>
                <a:tab pos="3619500" algn="l"/>
                <a:tab pos="4343400" algn="l"/>
              </a:tabLst>
              <a:defRPr>
                <a:solidFill>
                  <a:schemeClr val="tx1"/>
                </a:solidFill>
                <a:latin typeface="Arial" charset="0"/>
                <a:ea typeface="MS Gothic" pitchFamily="49" charset="-128"/>
              </a:defRPr>
            </a:lvl9pPr>
          </a:lstStyle>
          <a:p>
            <a:pPr marL="176212" algn="ctr">
              <a:spcAft>
                <a:spcPts val="35"/>
              </a:spcAft>
            </a:pPr>
            <a:r>
              <a:rPr lang="fr-FR" altLang="fr-FR" sz="2400" b="1" spc="-1" dirty="0">
                <a:solidFill>
                  <a:srgbClr val="000000"/>
                </a:solidFill>
                <a:uFill>
                  <a:solidFill>
                    <a:srgbClr val="FFFFFF"/>
                  </a:solidFill>
                </a:uFill>
                <a:latin typeface="Arial"/>
                <a:cs typeface="Arial" panose="020B0604020202020204" pitchFamily="34" charset="0"/>
              </a:rPr>
              <a:t>Conclusion</a:t>
            </a:r>
            <a:endParaRPr lang="fr-FR" altLang="fr-FR" sz="2400" b="1" dirty="0">
              <a:solidFill>
                <a:srgbClr val="FF99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0543435"/>
      </p:ext>
    </p:extLst>
  </p:cSld>
  <p:clrMapOvr>
    <a:masterClrMapping/>
  </p:clrMapOvr>
  <p:transition spd="med"/>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Calibri"/>
        <a:ea typeface="MS Gothic"/>
        <a:cs typeface=""/>
      </a:majorFont>
      <a:minorFont>
        <a:latin typeface="Calibri"/>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fr-FR" sz="1800" b="0" i="0" u="none" strike="noStrike" cap="none" normalizeH="0" baseline="0" smtClean="0">
            <a:ln>
              <a:noFill/>
            </a:ln>
            <a:effectLst/>
            <a:latin typeface="Arial" charset="0"/>
            <a:ea typeface="MS Gothic" pitchFamily="49"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fr-FR" sz="1800" b="0" i="0" u="none" strike="noStrike" cap="none" normalizeH="0" baseline="0" smtClean="0">
            <a:ln>
              <a:noFill/>
            </a:ln>
            <a:effectLst/>
            <a:latin typeface="Arial" charset="0"/>
            <a:ea typeface="MS Gothic" pitchFamily="49" charset="-128"/>
          </a:defRPr>
        </a:defPPr>
      </a:lstStyle>
    </a:lnDef>
  </a:objectDefaults>
  <a:extraClrSchemeLst>
    <a:extraClrScheme>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Modèle par défaut">
  <a:themeElements>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Calibri"/>
        <a:ea typeface="MS Gothic"/>
        <a:cs typeface=""/>
      </a:majorFont>
      <a:minorFont>
        <a:latin typeface="Calibri"/>
        <a:ea typeface="MS 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fr-FR" sz="1800" b="0" i="0" u="none" strike="noStrike" cap="none" normalizeH="0" baseline="0" smtClean="0">
            <a:ln>
              <a:noFill/>
            </a:ln>
            <a:effectLst/>
            <a:latin typeface="Arial" charset="0"/>
            <a:ea typeface="MS Gothic" pitchFamily="49"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itchFamily="18" charset="0"/>
          <a:buNone/>
          <a:tabLst/>
          <a:defRPr kumimoji="0" lang="en-GB" altLang="fr-FR" sz="1800" b="0" i="0" u="none" strike="noStrike" cap="none" normalizeH="0" baseline="0" smtClean="0">
            <a:ln>
              <a:noFill/>
            </a:ln>
            <a:effectLst/>
            <a:latin typeface="Arial" charset="0"/>
            <a:ea typeface="MS Gothic" pitchFamily="49" charset="-128"/>
          </a:defRPr>
        </a:defPPr>
      </a:lstStyle>
    </a:lnDef>
  </a:objectDefaults>
  <a:extraClrSchemeLst>
    <a:extraClrScheme>
      <a:clrScheme name="Modèle par défau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EFCA73272E1C343B4CCEA05C9828DFE" ma:contentTypeVersion="12" ma:contentTypeDescription="Crée un document." ma:contentTypeScope="" ma:versionID="a09263468325dd15175060c6771fc161">
  <xsd:schema xmlns:xsd="http://www.w3.org/2001/XMLSchema" xmlns:xs="http://www.w3.org/2001/XMLSchema" xmlns:p="http://schemas.microsoft.com/office/2006/metadata/properties" xmlns:ns2="e0651b4e-b025-4b64-9187-c7793bb3fdb4" xmlns:ns3="a1ef13b1-0ff2-4450-bfa4-4f302c426d44" targetNamespace="http://schemas.microsoft.com/office/2006/metadata/properties" ma:root="true" ma:fieldsID="4b837d68ae8107f23274d3f0222204b2" ns2:_="" ns3:_="">
    <xsd:import namespace="e0651b4e-b025-4b64-9187-c7793bb3fdb4"/>
    <xsd:import namespace="a1ef13b1-0ff2-4450-bfa4-4f302c426d4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651b4e-b025-4b64-9187-c7793bb3fdb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3af7b03d-4e69-4f8d-bf76-10788d57385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1ef13b1-0ff2-4450-bfa4-4f302c426d4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bd02c58-d558-446b-8219-0d89bfe81d79}" ma:internalName="TaxCatchAll" ma:showField="CatchAllData" ma:web="a1ef13b1-0ff2-4450-bfa4-4f302c426d4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0651b4e-b025-4b64-9187-c7793bb3fdb4">
      <Terms xmlns="http://schemas.microsoft.com/office/infopath/2007/PartnerControls"/>
    </lcf76f155ced4ddcb4097134ff3c332f>
    <TaxCatchAll xmlns="a1ef13b1-0ff2-4450-bfa4-4f302c426d44" xsi:nil="true"/>
  </documentManagement>
</p:properties>
</file>

<file path=customXml/itemProps1.xml><?xml version="1.0" encoding="utf-8"?>
<ds:datastoreItem xmlns:ds="http://schemas.openxmlformats.org/officeDocument/2006/customXml" ds:itemID="{7CEC1DE1-9F1E-42D5-913E-CDA534698BDC}">
  <ds:schemaRefs>
    <ds:schemaRef ds:uri="a1ef13b1-0ff2-4450-bfa4-4f302c426d44"/>
    <ds:schemaRef ds:uri="e0651b4e-b025-4b64-9187-c7793bb3fd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CB9261A-4A8C-4B52-B380-F28CE0D3712A}">
  <ds:schemaRefs>
    <ds:schemaRef ds:uri="http://schemas.microsoft.com/sharepoint/v3/contenttype/forms"/>
  </ds:schemaRefs>
</ds:datastoreItem>
</file>

<file path=customXml/itemProps3.xml><?xml version="1.0" encoding="utf-8"?>
<ds:datastoreItem xmlns:ds="http://schemas.openxmlformats.org/officeDocument/2006/customXml" ds:itemID="{6BAEE858-62A9-4E8C-8F46-477343C60649}">
  <ds:schemaRefs>
    <ds:schemaRef ds:uri="a1ef13b1-0ff2-4450-bfa4-4f302c426d44"/>
    <ds:schemaRef ds:uri="e0651b4e-b025-4b64-9187-c7793bb3fdb4"/>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19</TotalTime>
  <Words>1071</Words>
  <Application>Microsoft Office PowerPoint</Application>
  <PresentationFormat>On-screen Show (4:3)</PresentationFormat>
  <Paragraphs>95</Paragraphs>
  <Slides>9</Slides>
  <Notes>8</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Modèle par défaut</vt:lpstr>
      <vt:lpstr>1_Modèle par défaut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Dominique</dc:creator>
  <cp:lastModifiedBy>Ligue Occitanie</cp:lastModifiedBy>
  <cp:revision>30</cp:revision>
  <cp:lastPrinted>1601-01-01T00:00:00Z</cp:lastPrinted>
  <dcterms:created xsi:type="dcterms:W3CDTF">1601-01-01T00:00:00Z</dcterms:created>
  <dcterms:modified xsi:type="dcterms:W3CDTF">2026-06-09T06:41:50Z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0x0101002EFCA73272E1C343B4CCEA05C9828DFE</vt:lpwstr>
  </property>
  <property fmtid="{D5CDD505-2E9C-101B-9397-08002B2CF9AE}" pid="3" name="MediaServiceImageTags">
    <vt:lpwstr/>
  </property>
</Properties>
</file>